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3670"/>
    <a:srgbClr val="65B034"/>
    <a:srgbClr val="DF6421"/>
    <a:srgbClr val="2B22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04" y="-2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5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76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8411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7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018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5BB71F6-A9D0-F44A-8D35-B4B6C6067CE5}" type="datetimeFigureOut">
              <a:rPr lang="en-US" smtClean="0"/>
              <a:t>7/6/17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73AE3F8-3DF2-FD44-9FE9-B9927ED940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02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1581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3175" y="6400800"/>
            <a:ext cx="3044825" cy="457200"/>
          </a:xfrm>
          <a:prstGeom prst="rect">
            <a:avLst/>
          </a:prstGeom>
          <a:solidFill>
            <a:srgbClr val="7436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 userDrawn="1"/>
        </p:nvSpPr>
        <p:spPr>
          <a:xfrm>
            <a:off x="3051175" y="6400800"/>
            <a:ext cx="3044825" cy="457200"/>
          </a:xfrm>
          <a:prstGeom prst="rect">
            <a:avLst/>
          </a:prstGeom>
          <a:solidFill>
            <a:srgbClr val="DF64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Rectangle 34"/>
          <p:cNvSpPr/>
          <p:nvPr userDrawn="1"/>
        </p:nvSpPr>
        <p:spPr>
          <a:xfrm>
            <a:off x="6096000" y="6400800"/>
            <a:ext cx="3044825" cy="457200"/>
          </a:xfrm>
          <a:prstGeom prst="rect">
            <a:avLst/>
          </a:prstGeom>
          <a:solidFill>
            <a:srgbClr val="65B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Oval 21"/>
          <p:cNvSpPr/>
          <p:nvPr userDrawn="1"/>
        </p:nvSpPr>
        <p:spPr>
          <a:xfrm>
            <a:off x="3025775" y="6405563"/>
            <a:ext cx="44450" cy="492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Oval 22"/>
          <p:cNvSpPr/>
          <p:nvPr userDrawn="1"/>
        </p:nvSpPr>
        <p:spPr>
          <a:xfrm>
            <a:off x="3024188" y="6535738"/>
            <a:ext cx="46037" cy="460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4" name="Oval 23"/>
          <p:cNvSpPr/>
          <p:nvPr userDrawn="1"/>
        </p:nvSpPr>
        <p:spPr>
          <a:xfrm>
            <a:off x="3024188" y="6665913"/>
            <a:ext cx="46037" cy="460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5" name="Oval 24"/>
          <p:cNvSpPr/>
          <p:nvPr userDrawn="1"/>
        </p:nvSpPr>
        <p:spPr>
          <a:xfrm>
            <a:off x="3024188" y="6802438"/>
            <a:ext cx="46037" cy="460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Oval 25"/>
          <p:cNvSpPr/>
          <p:nvPr userDrawn="1"/>
        </p:nvSpPr>
        <p:spPr>
          <a:xfrm>
            <a:off x="6069013" y="6405563"/>
            <a:ext cx="46037" cy="492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 userDrawn="1"/>
        </p:nvSpPr>
        <p:spPr>
          <a:xfrm>
            <a:off x="6067425" y="6535738"/>
            <a:ext cx="46038" cy="460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Oval 27"/>
          <p:cNvSpPr/>
          <p:nvPr userDrawn="1"/>
        </p:nvSpPr>
        <p:spPr>
          <a:xfrm>
            <a:off x="6067425" y="6665913"/>
            <a:ext cx="46038" cy="460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9" name="Oval 28"/>
          <p:cNvSpPr/>
          <p:nvPr userDrawn="1"/>
        </p:nvSpPr>
        <p:spPr>
          <a:xfrm>
            <a:off x="6067425" y="6802438"/>
            <a:ext cx="46038" cy="46037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2" name="Picture 1" descr="AGD-Logo_MASTER-CMYK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" y="50800"/>
            <a:ext cx="2019300" cy="63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343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AGD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AGD AGD</dc:creator>
  <cp:lastModifiedBy>AGD AGD</cp:lastModifiedBy>
  <cp:revision>2</cp:revision>
  <dcterms:created xsi:type="dcterms:W3CDTF">2017-06-12T17:05:27Z</dcterms:created>
  <dcterms:modified xsi:type="dcterms:W3CDTF">2017-07-06T16:05:07Z</dcterms:modified>
</cp:coreProperties>
</file>