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4.xml" ContentType="application/vnd.openxmlformats-officedocument.presentationml.tags+xml"/>
  <Override PartName="/ppt/notesSlides/notesSlide4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tags/tag5.xml" ContentType="application/vnd.openxmlformats-officedocument.presentationml.tags+xml"/>
  <Override PartName="/ppt/notesSlides/notesSlide5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5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5.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56.xml" ContentType="application/vnd.openxmlformats-officedocument.presentationml.notesSlide+xml"/>
  <Override PartName="/ppt/tags/tag6.xml" ContentType="application/vnd.openxmlformats-officedocument.presentationml.tags+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1"/>
  </p:notesMasterIdLst>
  <p:handoutMasterIdLst>
    <p:handoutMasterId r:id="rId172"/>
  </p:handoutMasterIdLst>
  <p:sldIdLst>
    <p:sldId id="256" r:id="rId2"/>
    <p:sldId id="257" r:id="rId3"/>
    <p:sldId id="271" r:id="rId4"/>
    <p:sldId id="258" r:id="rId5"/>
    <p:sldId id="272" r:id="rId6"/>
    <p:sldId id="285" r:id="rId7"/>
    <p:sldId id="265" r:id="rId8"/>
    <p:sldId id="339" r:id="rId9"/>
    <p:sldId id="266" r:id="rId10"/>
    <p:sldId id="334" r:id="rId11"/>
    <p:sldId id="267" r:id="rId12"/>
    <p:sldId id="340" r:id="rId13"/>
    <p:sldId id="335" r:id="rId14"/>
    <p:sldId id="291" r:id="rId15"/>
    <p:sldId id="337" r:id="rId16"/>
    <p:sldId id="268" r:id="rId17"/>
    <p:sldId id="269" r:id="rId18"/>
    <p:sldId id="309" r:id="rId19"/>
    <p:sldId id="310" r:id="rId20"/>
    <p:sldId id="307" r:id="rId21"/>
    <p:sldId id="308" r:id="rId22"/>
    <p:sldId id="344" r:id="rId23"/>
    <p:sldId id="319" r:id="rId24"/>
    <p:sldId id="279" r:id="rId25"/>
    <p:sldId id="338" r:id="rId26"/>
    <p:sldId id="343" r:id="rId27"/>
    <p:sldId id="341" r:id="rId28"/>
    <p:sldId id="280" r:id="rId29"/>
    <p:sldId id="292" r:id="rId30"/>
    <p:sldId id="662" r:id="rId31"/>
    <p:sldId id="311" r:id="rId32"/>
    <p:sldId id="293" r:id="rId33"/>
    <p:sldId id="665" r:id="rId34"/>
    <p:sldId id="321" r:id="rId35"/>
    <p:sldId id="322" r:id="rId36"/>
    <p:sldId id="294" r:id="rId37"/>
    <p:sldId id="323" r:id="rId38"/>
    <p:sldId id="715" r:id="rId39"/>
    <p:sldId id="306" r:id="rId40"/>
    <p:sldId id="345" r:id="rId41"/>
    <p:sldId id="622" r:id="rId42"/>
    <p:sldId id="262" r:id="rId43"/>
    <p:sldId id="263" r:id="rId44"/>
    <p:sldId id="264" r:id="rId45"/>
    <p:sldId id="415" r:id="rId46"/>
    <p:sldId id="416" r:id="rId47"/>
    <p:sldId id="483" r:id="rId48"/>
    <p:sldId id="484" r:id="rId49"/>
    <p:sldId id="485" r:id="rId50"/>
    <p:sldId id="486" r:id="rId51"/>
    <p:sldId id="487" r:id="rId52"/>
    <p:sldId id="488" r:id="rId53"/>
    <p:sldId id="623" r:id="rId54"/>
    <p:sldId id="591" r:id="rId55"/>
    <p:sldId id="287" r:id="rId56"/>
    <p:sldId id="519" r:id="rId57"/>
    <p:sldId id="520" r:id="rId58"/>
    <p:sldId id="521" r:id="rId59"/>
    <p:sldId id="522" r:id="rId60"/>
    <p:sldId id="523" r:id="rId61"/>
    <p:sldId id="595" r:id="rId62"/>
    <p:sldId id="261" r:id="rId63"/>
    <p:sldId id="524" r:id="rId64"/>
    <p:sldId id="596" r:id="rId65"/>
    <p:sldId id="597" r:id="rId66"/>
    <p:sldId id="598" r:id="rId67"/>
    <p:sldId id="599" r:id="rId68"/>
    <p:sldId id="313" r:id="rId69"/>
    <p:sldId id="314" r:id="rId70"/>
    <p:sldId id="373" r:id="rId71"/>
    <p:sldId id="367" r:id="rId72"/>
    <p:sldId id="592" r:id="rId73"/>
    <p:sldId id="317" r:id="rId74"/>
    <p:sldId id="429" r:id="rId75"/>
    <p:sldId id="430" r:id="rId76"/>
    <p:sldId id="431" r:id="rId77"/>
    <p:sldId id="432" r:id="rId78"/>
    <p:sldId id="433" r:id="rId79"/>
    <p:sldId id="613" r:id="rId80"/>
    <p:sldId id="614" r:id="rId81"/>
    <p:sldId id="615" r:id="rId82"/>
    <p:sldId id="616" r:id="rId83"/>
    <p:sldId id="552" r:id="rId84"/>
    <p:sldId id="333" r:id="rId85"/>
    <p:sldId id="331" r:id="rId86"/>
    <p:sldId id="392" r:id="rId87"/>
    <p:sldId id="360" r:id="rId88"/>
    <p:sldId id="304" r:id="rId89"/>
    <p:sldId id="617" r:id="rId90"/>
    <p:sldId id="361" r:id="rId91"/>
    <p:sldId id="353" r:id="rId92"/>
    <p:sldId id="354" r:id="rId93"/>
    <p:sldId id="531" r:id="rId94"/>
    <p:sldId id="532" r:id="rId95"/>
    <p:sldId id="533" r:id="rId96"/>
    <p:sldId id="534" r:id="rId97"/>
    <p:sldId id="330" r:id="rId98"/>
    <p:sldId id="448" r:id="rId99"/>
    <p:sldId id="451" r:id="rId100"/>
    <p:sldId id="453" r:id="rId101"/>
    <p:sldId id="457" r:id="rId102"/>
    <p:sldId id="458" r:id="rId103"/>
    <p:sldId id="459" r:id="rId104"/>
    <p:sldId id="461" r:id="rId105"/>
    <p:sldId id="462" r:id="rId106"/>
    <p:sldId id="464" r:id="rId107"/>
    <p:sldId id="465" r:id="rId108"/>
    <p:sldId id="467" r:id="rId109"/>
    <p:sldId id="618" r:id="rId110"/>
    <p:sldId id="619" r:id="rId111"/>
    <p:sldId id="624" r:id="rId112"/>
    <p:sldId id="612" r:id="rId113"/>
    <p:sldId id="628" r:id="rId114"/>
    <p:sldId id="626" r:id="rId115"/>
    <p:sldId id="629" r:id="rId116"/>
    <p:sldId id="397" r:id="rId117"/>
    <p:sldId id="630" r:id="rId118"/>
    <p:sldId id="631" r:id="rId119"/>
    <p:sldId id="593" r:id="rId120"/>
    <p:sldId id="594" r:id="rId121"/>
    <p:sldId id="632" r:id="rId122"/>
    <p:sldId id="633" r:id="rId123"/>
    <p:sldId id="634" r:id="rId124"/>
    <p:sldId id="635" r:id="rId125"/>
    <p:sldId id="636" r:id="rId126"/>
    <p:sldId id="637" r:id="rId127"/>
    <p:sldId id="638" r:id="rId128"/>
    <p:sldId id="391" r:id="rId129"/>
    <p:sldId id="395" r:id="rId130"/>
    <p:sldId id="396" r:id="rId131"/>
    <p:sldId id="355" r:id="rId132"/>
    <p:sldId id="646" r:id="rId133"/>
    <p:sldId id="647" r:id="rId134"/>
    <p:sldId id="648" r:id="rId135"/>
    <p:sldId id="649" r:id="rId136"/>
    <p:sldId id="600" r:id="rId137"/>
    <p:sldId id="601" r:id="rId138"/>
    <p:sldId id="398" r:id="rId139"/>
    <p:sldId id="578" r:id="rId140"/>
    <p:sldId id="582" r:id="rId141"/>
    <p:sldId id="583" r:id="rId142"/>
    <p:sldId id="590" r:id="rId143"/>
    <p:sldId id="400" r:id="rId144"/>
    <p:sldId id="650" r:id="rId145"/>
    <p:sldId id="651" r:id="rId146"/>
    <p:sldId id="652" r:id="rId147"/>
    <p:sldId id="653" r:id="rId148"/>
    <p:sldId id="654" r:id="rId149"/>
    <p:sldId id="655" r:id="rId150"/>
    <p:sldId id="656" r:id="rId151"/>
    <p:sldId id="602" r:id="rId152"/>
    <p:sldId id="604" r:id="rId153"/>
    <p:sldId id="605" r:id="rId154"/>
    <p:sldId id="606" r:id="rId155"/>
    <p:sldId id="608" r:id="rId156"/>
    <p:sldId id="609" r:id="rId157"/>
    <p:sldId id="611" r:id="rId158"/>
    <p:sldId id="347" r:id="rId159"/>
    <p:sldId id="610" r:id="rId160"/>
    <p:sldId id="348" r:id="rId161"/>
    <p:sldId id="274" r:id="rId162"/>
    <p:sldId id="277" r:id="rId163"/>
    <p:sldId id="275" r:id="rId164"/>
    <p:sldId id="278" r:id="rId165"/>
    <p:sldId id="657" r:id="rId166"/>
    <p:sldId id="658" r:id="rId167"/>
    <p:sldId id="659" r:id="rId168"/>
    <p:sldId id="660" r:id="rId169"/>
    <p:sldId id="661" r:id="rId17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C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99"/>
    <p:restoredTop sz="94694"/>
  </p:normalViewPr>
  <p:slideViewPr>
    <p:cSldViewPr snapToGrid="0" snapToObjects="1">
      <p:cViewPr varScale="1">
        <p:scale>
          <a:sx n="248" d="100"/>
          <a:sy n="248" d="100"/>
        </p:scale>
        <p:origin x="184" y="304"/>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4B7D-0E35-4EEE-BB6F-82DBE8180E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0EE8796-0955-4807-BAF2-886C361FD495}">
      <dgm:prSet/>
      <dgm:spPr/>
      <dgm:t>
        <a:bodyPr/>
        <a:lstStyle/>
        <a:p>
          <a:r>
            <a:rPr lang="en-US"/>
            <a:t>A brief history of anesthesia in dentistry</a:t>
          </a:r>
        </a:p>
      </dgm:t>
    </dgm:pt>
    <dgm:pt modelId="{F8BD6A10-E194-429B-A8D9-DEF1E4924F3F}" type="parTrans" cxnId="{95A6B220-5DCD-406B-ABB8-8ECA2ADF7F86}">
      <dgm:prSet/>
      <dgm:spPr/>
      <dgm:t>
        <a:bodyPr/>
        <a:lstStyle/>
        <a:p>
          <a:endParaRPr lang="en-US"/>
        </a:p>
      </dgm:t>
    </dgm:pt>
    <dgm:pt modelId="{6BCB3BC1-DAD3-4E66-B5BF-084138CD09AB}" type="sibTrans" cxnId="{95A6B220-5DCD-406B-ABB8-8ECA2ADF7F86}">
      <dgm:prSet/>
      <dgm:spPr/>
      <dgm:t>
        <a:bodyPr/>
        <a:lstStyle/>
        <a:p>
          <a:endParaRPr lang="en-US"/>
        </a:p>
      </dgm:t>
    </dgm:pt>
    <dgm:pt modelId="{756D5783-7455-452F-A833-1979C3F2AD5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Impact of the </a:t>
          </a:r>
          <a:r>
            <a:rPr lang="en-US" i="1" dirty="0"/>
            <a:t>Guidelines </a:t>
          </a:r>
          <a:r>
            <a:rPr lang="en-US" dirty="0"/>
            <a:t>on dental practice</a:t>
          </a:r>
        </a:p>
        <a:p>
          <a:pPr marL="0" lvl="0" defTabSz="800100">
            <a:lnSpc>
              <a:spcPct val="90000"/>
            </a:lnSpc>
            <a:spcBef>
              <a:spcPct val="0"/>
            </a:spcBef>
            <a:spcAft>
              <a:spcPct val="35000"/>
            </a:spcAft>
            <a:buNone/>
          </a:pPr>
          <a:endParaRPr lang="en-US" dirty="0"/>
        </a:p>
      </dgm:t>
    </dgm:pt>
    <dgm:pt modelId="{4247C177-74E5-4B39-A55A-92E9BA9A9C05}" type="parTrans" cxnId="{26746E2A-5CA3-4768-A74F-C2AFDA33C0B5}">
      <dgm:prSet/>
      <dgm:spPr/>
      <dgm:t>
        <a:bodyPr/>
        <a:lstStyle/>
        <a:p>
          <a:endParaRPr lang="en-US"/>
        </a:p>
      </dgm:t>
    </dgm:pt>
    <dgm:pt modelId="{6826BD6A-99E4-4994-A6E0-ED73207C5EE8}" type="sibTrans" cxnId="{26746E2A-5CA3-4768-A74F-C2AFDA33C0B5}">
      <dgm:prSet/>
      <dgm:spPr/>
      <dgm:t>
        <a:bodyPr/>
        <a:lstStyle/>
        <a:p>
          <a:endParaRPr lang="en-US"/>
        </a:p>
      </dgm:t>
    </dgm:pt>
    <dgm:pt modelId="{B54E6988-7BEE-4642-A505-295110B6A30B}">
      <dgm:prSet/>
      <dgm:spPr/>
      <dgm:t>
        <a:bodyPr/>
        <a:lstStyle/>
        <a:p>
          <a:r>
            <a:rPr lang="en-US" dirty="0"/>
            <a:t>Identifying potentially reactive patients prior to sedation</a:t>
          </a:r>
        </a:p>
      </dgm:t>
    </dgm:pt>
    <dgm:pt modelId="{DBCA7E30-2699-400E-AFEB-90852FA67114}" type="parTrans" cxnId="{A28BE8D4-CD3D-492B-8E92-82E8992E14AA}">
      <dgm:prSet/>
      <dgm:spPr/>
      <dgm:t>
        <a:bodyPr/>
        <a:lstStyle/>
        <a:p>
          <a:endParaRPr lang="en-US"/>
        </a:p>
      </dgm:t>
    </dgm:pt>
    <dgm:pt modelId="{DB3785DC-D2FF-4304-A342-11AD29DFC108}" type="sibTrans" cxnId="{A28BE8D4-CD3D-492B-8E92-82E8992E14AA}">
      <dgm:prSet/>
      <dgm:spPr/>
      <dgm:t>
        <a:bodyPr/>
        <a:lstStyle/>
        <a:p>
          <a:endParaRPr lang="en-US"/>
        </a:p>
      </dgm:t>
    </dgm:pt>
    <dgm:pt modelId="{5706C09B-31A8-4EC9-80B1-AC6DA3D735E6}">
      <dgm:prSet/>
      <dgm:spPr/>
      <dgm:t>
        <a:bodyPr/>
        <a:lstStyle/>
        <a:p>
          <a:r>
            <a:rPr lang="en-US" dirty="0"/>
            <a:t>Problems specific to our aging population</a:t>
          </a:r>
        </a:p>
      </dgm:t>
    </dgm:pt>
    <dgm:pt modelId="{85A61516-AD10-40C4-A806-33984F02463E}" type="parTrans" cxnId="{6888350B-ECD9-4746-B488-A7395696C4DE}">
      <dgm:prSet/>
      <dgm:spPr/>
      <dgm:t>
        <a:bodyPr/>
        <a:lstStyle/>
        <a:p>
          <a:endParaRPr lang="en-US"/>
        </a:p>
      </dgm:t>
    </dgm:pt>
    <dgm:pt modelId="{84D877B0-EF17-4550-834D-67D674463995}" type="sibTrans" cxnId="{6888350B-ECD9-4746-B488-A7395696C4DE}">
      <dgm:prSet/>
      <dgm:spPr/>
      <dgm:t>
        <a:bodyPr/>
        <a:lstStyle/>
        <a:p>
          <a:endParaRPr lang="en-US"/>
        </a:p>
      </dgm:t>
    </dgm:pt>
    <dgm:pt modelId="{6723CF03-554C-453F-BA12-3D0E602C21B6}">
      <dgm:prSet/>
      <dgm:spPr/>
      <dgm:t>
        <a:bodyPr/>
        <a:lstStyle/>
        <a:p>
          <a:r>
            <a:rPr lang="en-US" dirty="0"/>
            <a:t>Sedation considerations for the elderly</a:t>
          </a:r>
        </a:p>
      </dgm:t>
    </dgm:pt>
    <dgm:pt modelId="{9ABD816C-E8CD-4560-8783-2435284755E4}" type="parTrans" cxnId="{329004B3-9F47-4A19-97B6-37EA1F41B236}">
      <dgm:prSet/>
      <dgm:spPr/>
      <dgm:t>
        <a:bodyPr/>
        <a:lstStyle/>
        <a:p>
          <a:endParaRPr lang="en-US"/>
        </a:p>
      </dgm:t>
    </dgm:pt>
    <dgm:pt modelId="{37EAE08B-65B2-4EF6-ADA0-5033CDA7CE83}" type="sibTrans" cxnId="{329004B3-9F47-4A19-97B6-37EA1F41B236}">
      <dgm:prSet/>
      <dgm:spPr/>
      <dgm:t>
        <a:bodyPr/>
        <a:lstStyle/>
        <a:p>
          <a:endParaRPr lang="en-US"/>
        </a:p>
      </dgm:t>
    </dgm:pt>
    <dgm:pt modelId="{4B35C118-C50F-304E-B898-CE88254C7E6A}" type="pres">
      <dgm:prSet presAssocID="{4EA74B7D-0E35-4EEE-BB6F-82DBE8180E02}" presName="linear" presStyleCnt="0">
        <dgm:presLayoutVars>
          <dgm:animLvl val="lvl"/>
          <dgm:resizeHandles val="exact"/>
        </dgm:presLayoutVars>
      </dgm:prSet>
      <dgm:spPr/>
    </dgm:pt>
    <dgm:pt modelId="{C2E4C760-517F-E841-BA5B-FB9E493ACA48}" type="pres">
      <dgm:prSet presAssocID="{70EE8796-0955-4807-BAF2-886C361FD495}" presName="parentText" presStyleLbl="node1" presStyleIdx="0" presStyleCnt="5">
        <dgm:presLayoutVars>
          <dgm:chMax val="0"/>
          <dgm:bulletEnabled val="1"/>
        </dgm:presLayoutVars>
      </dgm:prSet>
      <dgm:spPr/>
    </dgm:pt>
    <dgm:pt modelId="{7426AF11-885D-1D41-9355-8626DEBD9D33}" type="pres">
      <dgm:prSet presAssocID="{6BCB3BC1-DAD3-4E66-B5BF-084138CD09AB}" presName="spacer" presStyleCnt="0"/>
      <dgm:spPr/>
    </dgm:pt>
    <dgm:pt modelId="{D891C3D6-9E6F-C149-9E48-FF9E1E34AA64}" type="pres">
      <dgm:prSet presAssocID="{756D5783-7455-452F-A833-1979C3F2AD54}" presName="parentText" presStyleLbl="node1" presStyleIdx="1" presStyleCnt="5">
        <dgm:presLayoutVars>
          <dgm:chMax val="0"/>
          <dgm:bulletEnabled val="1"/>
        </dgm:presLayoutVars>
      </dgm:prSet>
      <dgm:spPr/>
    </dgm:pt>
    <dgm:pt modelId="{2F5FC9D7-55DF-0D4E-A204-85B3A2E7F3C0}" type="pres">
      <dgm:prSet presAssocID="{6826BD6A-99E4-4994-A6E0-ED73207C5EE8}" presName="spacer" presStyleCnt="0"/>
      <dgm:spPr/>
    </dgm:pt>
    <dgm:pt modelId="{8B998C63-C5CB-AA4B-918E-C2210F345FA9}" type="pres">
      <dgm:prSet presAssocID="{B54E6988-7BEE-4642-A505-295110B6A30B}" presName="parentText" presStyleLbl="node1" presStyleIdx="2" presStyleCnt="5">
        <dgm:presLayoutVars>
          <dgm:chMax val="0"/>
          <dgm:bulletEnabled val="1"/>
        </dgm:presLayoutVars>
      </dgm:prSet>
      <dgm:spPr/>
    </dgm:pt>
    <dgm:pt modelId="{D0EFD397-FC83-D34E-BB95-7605A2838C4F}" type="pres">
      <dgm:prSet presAssocID="{DB3785DC-D2FF-4304-A342-11AD29DFC108}" presName="spacer" presStyleCnt="0"/>
      <dgm:spPr/>
    </dgm:pt>
    <dgm:pt modelId="{1C6CA1EA-A092-9148-8A4D-91CFAB0F6E2D}" type="pres">
      <dgm:prSet presAssocID="{5706C09B-31A8-4EC9-80B1-AC6DA3D735E6}" presName="parentText" presStyleLbl="node1" presStyleIdx="3" presStyleCnt="5">
        <dgm:presLayoutVars>
          <dgm:chMax val="0"/>
          <dgm:bulletEnabled val="1"/>
        </dgm:presLayoutVars>
      </dgm:prSet>
      <dgm:spPr/>
    </dgm:pt>
    <dgm:pt modelId="{FB6292F6-61C1-A048-8E39-3F5AFEF3ADE7}" type="pres">
      <dgm:prSet presAssocID="{84D877B0-EF17-4550-834D-67D674463995}" presName="spacer" presStyleCnt="0"/>
      <dgm:spPr/>
    </dgm:pt>
    <dgm:pt modelId="{F7E4B0CF-D9D8-DB4C-94D2-CCC17ECC9F1A}" type="pres">
      <dgm:prSet presAssocID="{6723CF03-554C-453F-BA12-3D0E602C21B6}" presName="parentText" presStyleLbl="node1" presStyleIdx="4" presStyleCnt="5">
        <dgm:presLayoutVars>
          <dgm:chMax val="0"/>
          <dgm:bulletEnabled val="1"/>
        </dgm:presLayoutVars>
      </dgm:prSet>
      <dgm:spPr/>
    </dgm:pt>
  </dgm:ptLst>
  <dgm:cxnLst>
    <dgm:cxn modelId="{6888350B-ECD9-4746-B488-A7395696C4DE}" srcId="{4EA74B7D-0E35-4EEE-BB6F-82DBE8180E02}" destId="{5706C09B-31A8-4EC9-80B1-AC6DA3D735E6}" srcOrd="3" destOrd="0" parTransId="{85A61516-AD10-40C4-A806-33984F02463E}" sibTransId="{84D877B0-EF17-4550-834D-67D674463995}"/>
    <dgm:cxn modelId="{59EF3A10-A948-5E4C-A732-E38CA50D8A3B}" type="presOf" srcId="{6723CF03-554C-453F-BA12-3D0E602C21B6}" destId="{F7E4B0CF-D9D8-DB4C-94D2-CCC17ECC9F1A}" srcOrd="0" destOrd="0" presId="urn:microsoft.com/office/officeart/2005/8/layout/vList2"/>
    <dgm:cxn modelId="{5EA16D13-099D-2A44-AD5F-42CAE6BB3817}" type="presOf" srcId="{4EA74B7D-0E35-4EEE-BB6F-82DBE8180E02}" destId="{4B35C118-C50F-304E-B898-CE88254C7E6A}" srcOrd="0" destOrd="0" presId="urn:microsoft.com/office/officeart/2005/8/layout/vList2"/>
    <dgm:cxn modelId="{95A6B220-5DCD-406B-ABB8-8ECA2ADF7F86}" srcId="{4EA74B7D-0E35-4EEE-BB6F-82DBE8180E02}" destId="{70EE8796-0955-4807-BAF2-886C361FD495}" srcOrd="0" destOrd="0" parTransId="{F8BD6A10-E194-429B-A8D9-DEF1E4924F3F}" sibTransId="{6BCB3BC1-DAD3-4E66-B5BF-084138CD09AB}"/>
    <dgm:cxn modelId="{26746E2A-5CA3-4768-A74F-C2AFDA33C0B5}" srcId="{4EA74B7D-0E35-4EEE-BB6F-82DBE8180E02}" destId="{756D5783-7455-452F-A833-1979C3F2AD54}" srcOrd="1" destOrd="0" parTransId="{4247C177-74E5-4B39-A55A-92E9BA9A9C05}" sibTransId="{6826BD6A-99E4-4994-A6E0-ED73207C5EE8}"/>
    <dgm:cxn modelId="{4EA6E84C-CEAB-BC40-B647-832941B9FE12}" type="presOf" srcId="{756D5783-7455-452F-A833-1979C3F2AD54}" destId="{D891C3D6-9E6F-C149-9E48-FF9E1E34AA64}" srcOrd="0" destOrd="0" presId="urn:microsoft.com/office/officeart/2005/8/layout/vList2"/>
    <dgm:cxn modelId="{E8900361-A205-434F-905A-0E5CD6546146}" type="presOf" srcId="{70EE8796-0955-4807-BAF2-886C361FD495}" destId="{C2E4C760-517F-E841-BA5B-FB9E493ACA48}" srcOrd="0" destOrd="0" presId="urn:microsoft.com/office/officeart/2005/8/layout/vList2"/>
    <dgm:cxn modelId="{EEC3CA7D-ECB0-FE45-84C5-2FB217E6D1D7}" type="presOf" srcId="{B54E6988-7BEE-4642-A505-295110B6A30B}" destId="{8B998C63-C5CB-AA4B-918E-C2210F345FA9}" srcOrd="0" destOrd="0" presId="urn:microsoft.com/office/officeart/2005/8/layout/vList2"/>
    <dgm:cxn modelId="{BE37B79F-FF7D-B34D-A338-37CAEBFDA3C1}" type="presOf" srcId="{5706C09B-31A8-4EC9-80B1-AC6DA3D735E6}" destId="{1C6CA1EA-A092-9148-8A4D-91CFAB0F6E2D}" srcOrd="0" destOrd="0" presId="urn:microsoft.com/office/officeart/2005/8/layout/vList2"/>
    <dgm:cxn modelId="{329004B3-9F47-4A19-97B6-37EA1F41B236}" srcId="{4EA74B7D-0E35-4EEE-BB6F-82DBE8180E02}" destId="{6723CF03-554C-453F-BA12-3D0E602C21B6}" srcOrd="4" destOrd="0" parTransId="{9ABD816C-E8CD-4560-8783-2435284755E4}" sibTransId="{37EAE08B-65B2-4EF6-ADA0-5033CDA7CE83}"/>
    <dgm:cxn modelId="{A28BE8D4-CD3D-492B-8E92-82E8992E14AA}" srcId="{4EA74B7D-0E35-4EEE-BB6F-82DBE8180E02}" destId="{B54E6988-7BEE-4642-A505-295110B6A30B}" srcOrd="2" destOrd="0" parTransId="{DBCA7E30-2699-400E-AFEB-90852FA67114}" sibTransId="{DB3785DC-D2FF-4304-A342-11AD29DFC108}"/>
    <dgm:cxn modelId="{AC1E0427-FC28-7B44-B909-A2B6F6CC40DD}" type="presParOf" srcId="{4B35C118-C50F-304E-B898-CE88254C7E6A}" destId="{C2E4C760-517F-E841-BA5B-FB9E493ACA48}" srcOrd="0" destOrd="0" presId="urn:microsoft.com/office/officeart/2005/8/layout/vList2"/>
    <dgm:cxn modelId="{04BE203E-9CA1-BC46-98CE-055F1B057C2A}" type="presParOf" srcId="{4B35C118-C50F-304E-B898-CE88254C7E6A}" destId="{7426AF11-885D-1D41-9355-8626DEBD9D33}" srcOrd="1" destOrd="0" presId="urn:microsoft.com/office/officeart/2005/8/layout/vList2"/>
    <dgm:cxn modelId="{BEAB812B-9575-1C44-AF14-042301EFC610}" type="presParOf" srcId="{4B35C118-C50F-304E-B898-CE88254C7E6A}" destId="{D891C3D6-9E6F-C149-9E48-FF9E1E34AA64}" srcOrd="2" destOrd="0" presId="urn:microsoft.com/office/officeart/2005/8/layout/vList2"/>
    <dgm:cxn modelId="{3BC43193-BCEF-6F4B-ABBD-3D0B9747023E}" type="presParOf" srcId="{4B35C118-C50F-304E-B898-CE88254C7E6A}" destId="{2F5FC9D7-55DF-0D4E-A204-85B3A2E7F3C0}" srcOrd="3" destOrd="0" presId="urn:microsoft.com/office/officeart/2005/8/layout/vList2"/>
    <dgm:cxn modelId="{18929251-A136-054A-BF07-E0F9A4BB17CE}" type="presParOf" srcId="{4B35C118-C50F-304E-B898-CE88254C7E6A}" destId="{8B998C63-C5CB-AA4B-918E-C2210F345FA9}" srcOrd="4" destOrd="0" presId="urn:microsoft.com/office/officeart/2005/8/layout/vList2"/>
    <dgm:cxn modelId="{9165BB95-116C-B043-964B-5C289D200B7A}" type="presParOf" srcId="{4B35C118-C50F-304E-B898-CE88254C7E6A}" destId="{D0EFD397-FC83-D34E-BB95-7605A2838C4F}" srcOrd="5" destOrd="0" presId="urn:microsoft.com/office/officeart/2005/8/layout/vList2"/>
    <dgm:cxn modelId="{843916D4-039D-E147-9E6F-5F36E38F6245}" type="presParOf" srcId="{4B35C118-C50F-304E-B898-CE88254C7E6A}" destId="{1C6CA1EA-A092-9148-8A4D-91CFAB0F6E2D}" srcOrd="6" destOrd="0" presId="urn:microsoft.com/office/officeart/2005/8/layout/vList2"/>
    <dgm:cxn modelId="{80A76CAE-2FBD-FB40-952F-487E531D10A6}" type="presParOf" srcId="{4B35C118-C50F-304E-B898-CE88254C7E6A}" destId="{FB6292F6-61C1-A048-8E39-3F5AFEF3ADE7}" srcOrd="7" destOrd="0" presId="urn:microsoft.com/office/officeart/2005/8/layout/vList2"/>
    <dgm:cxn modelId="{7002A08C-7E1D-4F47-A20D-CB1313643CB4}" type="presParOf" srcId="{4B35C118-C50F-304E-B898-CE88254C7E6A}" destId="{F7E4B0CF-D9D8-DB4C-94D2-CCC17ECC9F1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C3B0D5-A0D7-4FB8-94EC-A5BB2415DA5F}"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27882DE-A1F4-4EBD-A2EE-86E77B46DF98}">
      <dgm:prSet custT="1"/>
      <dgm:spPr/>
      <dgm:t>
        <a:bodyPr/>
        <a:lstStyle/>
        <a:p>
          <a:r>
            <a:rPr lang="en-US" sz="1400" dirty="0"/>
            <a:t>Unstable coronary syndromes (i.e. unstable angina)</a:t>
          </a:r>
        </a:p>
      </dgm:t>
    </dgm:pt>
    <dgm:pt modelId="{B57FFA96-E3A1-47F7-8836-2E8727E3645C}" type="parTrans" cxnId="{AC45B95F-6DD4-4D31-961F-E0E1080C9115}">
      <dgm:prSet/>
      <dgm:spPr/>
      <dgm:t>
        <a:bodyPr/>
        <a:lstStyle/>
        <a:p>
          <a:endParaRPr lang="en-US"/>
        </a:p>
      </dgm:t>
    </dgm:pt>
    <dgm:pt modelId="{5EB9EB5A-2ACA-4153-B34A-D69585D4BB3F}" type="sibTrans" cxnId="{AC45B95F-6DD4-4D31-961F-E0E1080C9115}">
      <dgm:prSet/>
      <dgm:spPr/>
      <dgm:t>
        <a:bodyPr/>
        <a:lstStyle/>
        <a:p>
          <a:endParaRPr lang="en-US"/>
        </a:p>
      </dgm:t>
    </dgm:pt>
    <dgm:pt modelId="{170A81E1-10A6-4682-8D79-22D0992DD058}">
      <dgm:prSet custT="1"/>
      <dgm:spPr/>
      <dgm:t>
        <a:bodyPr/>
        <a:lstStyle/>
        <a:p>
          <a:r>
            <a:rPr lang="en-US" sz="1400" dirty="0"/>
            <a:t>Severe heart failure (i.e. ankle edema, ascites, shortness of breath)</a:t>
          </a:r>
        </a:p>
      </dgm:t>
    </dgm:pt>
    <dgm:pt modelId="{37491F1B-27E6-418F-BAD8-AD56A6223135}" type="parTrans" cxnId="{9F46B2EC-79E4-4CFD-A222-7F4BA22AFB13}">
      <dgm:prSet/>
      <dgm:spPr/>
      <dgm:t>
        <a:bodyPr/>
        <a:lstStyle/>
        <a:p>
          <a:endParaRPr lang="en-US"/>
        </a:p>
      </dgm:t>
    </dgm:pt>
    <dgm:pt modelId="{5CE9C601-AA48-4F87-8ABB-BA76A7286629}" type="sibTrans" cxnId="{9F46B2EC-79E4-4CFD-A222-7F4BA22AFB13}">
      <dgm:prSet/>
      <dgm:spPr/>
      <dgm:t>
        <a:bodyPr/>
        <a:lstStyle/>
        <a:p>
          <a:endParaRPr lang="en-US"/>
        </a:p>
      </dgm:t>
    </dgm:pt>
    <dgm:pt modelId="{8F3036A6-64A4-4576-AA49-4D519C5D22D0}">
      <dgm:prSet custT="1"/>
      <dgm:spPr/>
      <dgm:t>
        <a:bodyPr/>
        <a:lstStyle/>
        <a:p>
          <a:r>
            <a:rPr lang="en-US" sz="1400" dirty="0"/>
            <a:t>Significant arrhythmias (i.e. atrial fibrillation, heart block)</a:t>
          </a:r>
        </a:p>
      </dgm:t>
    </dgm:pt>
    <dgm:pt modelId="{92E19FB0-0896-4852-887F-CD709F5675A3}" type="parTrans" cxnId="{F8378CDC-C1DC-4551-A951-6DDCF367DF8B}">
      <dgm:prSet/>
      <dgm:spPr/>
      <dgm:t>
        <a:bodyPr/>
        <a:lstStyle/>
        <a:p>
          <a:endParaRPr lang="en-US"/>
        </a:p>
      </dgm:t>
    </dgm:pt>
    <dgm:pt modelId="{FAEBF9BC-BB78-4B5D-9A84-5266966FD4A0}" type="sibTrans" cxnId="{F8378CDC-C1DC-4551-A951-6DDCF367DF8B}">
      <dgm:prSet/>
      <dgm:spPr/>
      <dgm:t>
        <a:bodyPr/>
        <a:lstStyle/>
        <a:p>
          <a:endParaRPr lang="en-US"/>
        </a:p>
      </dgm:t>
    </dgm:pt>
    <dgm:pt modelId="{4E443F66-C4A7-42D8-939A-603CF310F964}">
      <dgm:prSet custT="1"/>
      <dgm:spPr/>
      <dgm:t>
        <a:bodyPr/>
        <a:lstStyle/>
        <a:p>
          <a:r>
            <a:rPr lang="en-US" sz="1400" dirty="0"/>
            <a:t>Severe valvular disease (i.e. audible murmur, decompensation with exertion)</a:t>
          </a:r>
        </a:p>
      </dgm:t>
    </dgm:pt>
    <dgm:pt modelId="{4E04761B-9395-46EA-AEBA-1D23DD1113A4}" type="parTrans" cxnId="{C6F406B8-6D51-42D1-9C38-17DE3AEAC0AE}">
      <dgm:prSet/>
      <dgm:spPr/>
      <dgm:t>
        <a:bodyPr/>
        <a:lstStyle/>
        <a:p>
          <a:endParaRPr lang="en-US"/>
        </a:p>
      </dgm:t>
    </dgm:pt>
    <dgm:pt modelId="{F61E2BEE-11A5-4772-9B87-F3954C24367E}" type="sibTrans" cxnId="{C6F406B8-6D51-42D1-9C38-17DE3AEAC0AE}">
      <dgm:prSet/>
      <dgm:spPr/>
      <dgm:t>
        <a:bodyPr/>
        <a:lstStyle/>
        <a:p>
          <a:endParaRPr lang="en-US"/>
        </a:p>
      </dgm:t>
    </dgm:pt>
    <dgm:pt modelId="{291D4ED4-582D-44CA-B3E6-D60D0BA506E6}">
      <dgm:prSet custT="1"/>
      <dgm:spPr/>
      <dgm:t>
        <a:bodyPr/>
        <a:lstStyle/>
        <a:p>
          <a:r>
            <a:rPr lang="en-US" sz="1400" dirty="0"/>
            <a:t>MI, bypass surgery, cardiac stenting within the past 6 months</a:t>
          </a:r>
        </a:p>
      </dgm:t>
    </dgm:pt>
    <dgm:pt modelId="{610ABB03-5C9F-47C5-99DC-321DFC928410}" type="parTrans" cxnId="{888313B3-2CFA-4006-BF6C-395604E7097D}">
      <dgm:prSet/>
      <dgm:spPr/>
      <dgm:t>
        <a:bodyPr/>
        <a:lstStyle/>
        <a:p>
          <a:endParaRPr lang="en-US"/>
        </a:p>
      </dgm:t>
    </dgm:pt>
    <dgm:pt modelId="{900B413C-A81B-446A-B559-CB688FAAFC47}" type="sibTrans" cxnId="{888313B3-2CFA-4006-BF6C-395604E7097D}">
      <dgm:prSet/>
      <dgm:spPr/>
      <dgm:t>
        <a:bodyPr/>
        <a:lstStyle/>
        <a:p>
          <a:endParaRPr lang="en-US"/>
        </a:p>
      </dgm:t>
    </dgm:pt>
    <dgm:pt modelId="{9DF647B9-C082-45EE-91D8-BDF0F76F03FA}">
      <dgm:prSet custT="1"/>
      <dgm:spPr/>
      <dgm:t>
        <a:bodyPr/>
        <a:lstStyle/>
        <a:p>
          <a:r>
            <a:rPr lang="en-US" sz="1400" dirty="0"/>
            <a:t>Stroke within the past 6 months</a:t>
          </a:r>
        </a:p>
      </dgm:t>
    </dgm:pt>
    <dgm:pt modelId="{8BDE51E0-241F-473E-BAD2-458BC413D5E6}" type="parTrans" cxnId="{64711D97-EAC2-4A37-B632-FD007D96FDED}">
      <dgm:prSet/>
      <dgm:spPr/>
      <dgm:t>
        <a:bodyPr/>
        <a:lstStyle/>
        <a:p>
          <a:endParaRPr lang="en-US"/>
        </a:p>
      </dgm:t>
    </dgm:pt>
    <dgm:pt modelId="{4393B369-A8A0-4604-BFDC-751DEA480E7F}" type="sibTrans" cxnId="{64711D97-EAC2-4A37-B632-FD007D96FDED}">
      <dgm:prSet/>
      <dgm:spPr/>
      <dgm:t>
        <a:bodyPr/>
        <a:lstStyle/>
        <a:p>
          <a:endParaRPr lang="en-US"/>
        </a:p>
      </dgm:t>
    </dgm:pt>
    <dgm:pt modelId="{F0F1FD72-765B-4F02-AE00-A0BFD471B027}">
      <dgm:prSet custT="1"/>
      <dgm:spPr/>
      <dgm:t>
        <a:bodyPr/>
        <a:lstStyle/>
        <a:p>
          <a:r>
            <a:rPr lang="en-US" sz="1400" dirty="0"/>
            <a:t>Blood pressure &gt; 160/100</a:t>
          </a:r>
        </a:p>
      </dgm:t>
    </dgm:pt>
    <dgm:pt modelId="{8F3BFD13-7EA1-4348-AF3D-A20E8293CC9C}" type="parTrans" cxnId="{20470526-C680-41D5-87E0-F40AFCAEE8AC}">
      <dgm:prSet/>
      <dgm:spPr/>
      <dgm:t>
        <a:bodyPr/>
        <a:lstStyle/>
        <a:p>
          <a:endParaRPr lang="en-US"/>
        </a:p>
      </dgm:t>
    </dgm:pt>
    <dgm:pt modelId="{6CD51908-F954-4C66-AA12-06F0E39F36E9}" type="sibTrans" cxnId="{20470526-C680-41D5-87E0-F40AFCAEE8AC}">
      <dgm:prSet/>
      <dgm:spPr/>
      <dgm:t>
        <a:bodyPr/>
        <a:lstStyle/>
        <a:p>
          <a:endParaRPr lang="en-US"/>
        </a:p>
      </dgm:t>
    </dgm:pt>
    <dgm:pt modelId="{71BCE44F-087E-4B57-9084-8A2D7222D751}">
      <dgm:prSet custT="1"/>
      <dgm:spPr/>
      <dgm:t>
        <a:bodyPr/>
        <a:lstStyle/>
        <a:p>
          <a:r>
            <a:rPr lang="en-US" sz="1400" dirty="0"/>
            <a:t>Pacemaker and/or implantable cardioverter/defibrillator</a:t>
          </a:r>
        </a:p>
      </dgm:t>
    </dgm:pt>
    <dgm:pt modelId="{FE1DACB4-2E47-4A1A-B351-1941FA3D9C0F}" type="parTrans" cxnId="{86DF7274-0A5E-4A01-A8AC-A9C442A40747}">
      <dgm:prSet/>
      <dgm:spPr/>
      <dgm:t>
        <a:bodyPr/>
        <a:lstStyle/>
        <a:p>
          <a:endParaRPr lang="en-US"/>
        </a:p>
      </dgm:t>
    </dgm:pt>
    <dgm:pt modelId="{383E39A9-060E-420B-A5E6-3B1F4C88AC22}" type="sibTrans" cxnId="{86DF7274-0A5E-4A01-A8AC-A9C442A40747}">
      <dgm:prSet/>
      <dgm:spPr/>
      <dgm:t>
        <a:bodyPr/>
        <a:lstStyle/>
        <a:p>
          <a:endParaRPr lang="en-US"/>
        </a:p>
      </dgm:t>
    </dgm:pt>
    <dgm:pt modelId="{AE00DBCF-4E7B-40C3-9D2D-62CFF38860C7}">
      <dgm:prSet custT="1"/>
      <dgm:spPr/>
      <dgm:t>
        <a:bodyPr/>
        <a:lstStyle/>
        <a:p>
          <a:r>
            <a:rPr lang="en-US" sz="1400" dirty="0"/>
            <a:t>History of prior subacute bacterial endocarditis</a:t>
          </a:r>
        </a:p>
      </dgm:t>
    </dgm:pt>
    <dgm:pt modelId="{9637E348-3DCE-4D71-84E1-60FE6D18D4CC}" type="parTrans" cxnId="{8D064349-768D-4197-943E-B76F337E2057}">
      <dgm:prSet/>
      <dgm:spPr/>
      <dgm:t>
        <a:bodyPr/>
        <a:lstStyle/>
        <a:p>
          <a:endParaRPr lang="en-US"/>
        </a:p>
      </dgm:t>
    </dgm:pt>
    <dgm:pt modelId="{E40C3B06-A1F1-4DC5-AF3E-DA6B31EB6791}" type="sibTrans" cxnId="{8D064349-768D-4197-943E-B76F337E2057}">
      <dgm:prSet/>
      <dgm:spPr/>
      <dgm:t>
        <a:bodyPr/>
        <a:lstStyle/>
        <a:p>
          <a:endParaRPr lang="en-US"/>
        </a:p>
      </dgm:t>
    </dgm:pt>
    <dgm:pt modelId="{7811A795-59EF-4E3F-878B-54C876F9E530}">
      <dgm:prSet custT="1"/>
      <dgm:spPr/>
      <dgm:t>
        <a:bodyPr/>
        <a:lstStyle/>
        <a:p>
          <a:r>
            <a:rPr lang="en-US" sz="1400" dirty="0"/>
            <a:t>Inability to walk up a flight of stairs with a bag of groceries (i.e. &lt; 4 METS)</a:t>
          </a:r>
        </a:p>
      </dgm:t>
    </dgm:pt>
    <dgm:pt modelId="{036C7875-5B12-4C4E-89F2-5CD1B4BB44D6}" type="parTrans" cxnId="{2EF51E84-75FF-4713-8434-E372EC235A29}">
      <dgm:prSet/>
      <dgm:spPr/>
      <dgm:t>
        <a:bodyPr/>
        <a:lstStyle/>
        <a:p>
          <a:endParaRPr lang="en-US"/>
        </a:p>
      </dgm:t>
    </dgm:pt>
    <dgm:pt modelId="{18E914B2-EABD-472D-932D-402A9AE429A3}" type="sibTrans" cxnId="{2EF51E84-75FF-4713-8434-E372EC235A29}">
      <dgm:prSet/>
      <dgm:spPr/>
      <dgm:t>
        <a:bodyPr/>
        <a:lstStyle/>
        <a:p>
          <a:endParaRPr lang="en-US"/>
        </a:p>
      </dgm:t>
    </dgm:pt>
    <dgm:pt modelId="{0BA11217-7D1E-A944-91D3-4EB81FE0B8AF}" type="pres">
      <dgm:prSet presAssocID="{19C3B0D5-A0D7-4FB8-94EC-A5BB2415DA5F}" presName="linear" presStyleCnt="0">
        <dgm:presLayoutVars>
          <dgm:animLvl val="lvl"/>
          <dgm:resizeHandles val="exact"/>
        </dgm:presLayoutVars>
      </dgm:prSet>
      <dgm:spPr/>
    </dgm:pt>
    <dgm:pt modelId="{B7EB2A52-CDEA-744D-89CF-C7FB60F9DCA9}" type="pres">
      <dgm:prSet presAssocID="{C27882DE-A1F4-4EBD-A2EE-86E77B46DF98}" presName="parentText" presStyleLbl="node1" presStyleIdx="0" presStyleCnt="10">
        <dgm:presLayoutVars>
          <dgm:chMax val="0"/>
          <dgm:bulletEnabled val="1"/>
        </dgm:presLayoutVars>
      </dgm:prSet>
      <dgm:spPr/>
    </dgm:pt>
    <dgm:pt modelId="{752F115A-83A9-654A-B44E-536C44AAB84E}" type="pres">
      <dgm:prSet presAssocID="{5EB9EB5A-2ACA-4153-B34A-D69585D4BB3F}" presName="spacer" presStyleCnt="0"/>
      <dgm:spPr/>
    </dgm:pt>
    <dgm:pt modelId="{7265DC45-C920-6447-A09D-7F77E3050E4E}" type="pres">
      <dgm:prSet presAssocID="{170A81E1-10A6-4682-8D79-22D0992DD058}" presName="parentText" presStyleLbl="node1" presStyleIdx="1" presStyleCnt="10">
        <dgm:presLayoutVars>
          <dgm:chMax val="0"/>
          <dgm:bulletEnabled val="1"/>
        </dgm:presLayoutVars>
      </dgm:prSet>
      <dgm:spPr/>
    </dgm:pt>
    <dgm:pt modelId="{D20DD467-EDA6-2143-8952-AF064FBF9E3B}" type="pres">
      <dgm:prSet presAssocID="{5CE9C601-AA48-4F87-8ABB-BA76A7286629}" presName="spacer" presStyleCnt="0"/>
      <dgm:spPr/>
    </dgm:pt>
    <dgm:pt modelId="{5B22ADB0-4C3B-024E-92AA-1697CEDE273C}" type="pres">
      <dgm:prSet presAssocID="{8F3036A6-64A4-4576-AA49-4D519C5D22D0}" presName="parentText" presStyleLbl="node1" presStyleIdx="2" presStyleCnt="10">
        <dgm:presLayoutVars>
          <dgm:chMax val="0"/>
          <dgm:bulletEnabled val="1"/>
        </dgm:presLayoutVars>
      </dgm:prSet>
      <dgm:spPr/>
    </dgm:pt>
    <dgm:pt modelId="{D7F22C86-B45D-674E-A47F-7CB884700594}" type="pres">
      <dgm:prSet presAssocID="{FAEBF9BC-BB78-4B5D-9A84-5266966FD4A0}" presName="spacer" presStyleCnt="0"/>
      <dgm:spPr/>
    </dgm:pt>
    <dgm:pt modelId="{38E061B2-1CFB-8D4E-9977-9FF103A1E152}" type="pres">
      <dgm:prSet presAssocID="{4E443F66-C4A7-42D8-939A-603CF310F964}" presName="parentText" presStyleLbl="node1" presStyleIdx="3" presStyleCnt="10">
        <dgm:presLayoutVars>
          <dgm:chMax val="0"/>
          <dgm:bulletEnabled val="1"/>
        </dgm:presLayoutVars>
      </dgm:prSet>
      <dgm:spPr/>
    </dgm:pt>
    <dgm:pt modelId="{8DE12612-90E8-4A40-8F1D-E5595A0C1A11}" type="pres">
      <dgm:prSet presAssocID="{F61E2BEE-11A5-4772-9B87-F3954C24367E}" presName="spacer" presStyleCnt="0"/>
      <dgm:spPr/>
    </dgm:pt>
    <dgm:pt modelId="{CB20D42C-0ACB-5442-9897-D5EC6D293021}" type="pres">
      <dgm:prSet presAssocID="{291D4ED4-582D-44CA-B3E6-D60D0BA506E6}" presName="parentText" presStyleLbl="node1" presStyleIdx="4" presStyleCnt="10">
        <dgm:presLayoutVars>
          <dgm:chMax val="0"/>
          <dgm:bulletEnabled val="1"/>
        </dgm:presLayoutVars>
      </dgm:prSet>
      <dgm:spPr/>
    </dgm:pt>
    <dgm:pt modelId="{192DCD26-10E2-9646-B710-D30201A5404F}" type="pres">
      <dgm:prSet presAssocID="{900B413C-A81B-446A-B559-CB688FAAFC47}" presName="spacer" presStyleCnt="0"/>
      <dgm:spPr/>
    </dgm:pt>
    <dgm:pt modelId="{38DFC38E-7A58-AA44-8441-237A85BFCB8D}" type="pres">
      <dgm:prSet presAssocID="{9DF647B9-C082-45EE-91D8-BDF0F76F03FA}" presName="parentText" presStyleLbl="node1" presStyleIdx="5" presStyleCnt="10">
        <dgm:presLayoutVars>
          <dgm:chMax val="0"/>
          <dgm:bulletEnabled val="1"/>
        </dgm:presLayoutVars>
      </dgm:prSet>
      <dgm:spPr/>
    </dgm:pt>
    <dgm:pt modelId="{93DC00C1-D284-D944-898B-4D76036852A9}" type="pres">
      <dgm:prSet presAssocID="{4393B369-A8A0-4604-BFDC-751DEA480E7F}" presName="spacer" presStyleCnt="0"/>
      <dgm:spPr/>
    </dgm:pt>
    <dgm:pt modelId="{1AC77597-3AD0-A746-812C-F8502426D01F}" type="pres">
      <dgm:prSet presAssocID="{F0F1FD72-765B-4F02-AE00-A0BFD471B027}" presName="parentText" presStyleLbl="node1" presStyleIdx="6" presStyleCnt="10">
        <dgm:presLayoutVars>
          <dgm:chMax val="0"/>
          <dgm:bulletEnabled val="1"/>
        </dgm:presLayoutVars>
      </dgm:prSet>
      <dgm:spPr/>
    </dgm:pt>
    <dgm:pt modelId="{19DEC5C4-EDAF-4F4F-98CB-BE358523FEF0}" type="pres">
      <dgm:prSet presAssocID="{6CD51908-F954-4C66-AA12-06F0E39F36E9}" presName="spacer" presStyleCnt="0"/>
      <dgm:spPr/>
    </dgm:pt>
    <dgm:pt modelId="{9ADEB33E-EF4C-C84D-B8CE-EAEC6CA467D3}" type="pres">
      <dgm:prSet presAssocID="{71BCE44F-087E-4B57-9084-8A2D7222D751}" presName="parentText" presStyleLbl="node1" presStyleIdx="7" presStyleCnt="10">
        <dgm:presLayoutVars>
          <dgm:chMax val="0"/>
          <dgm:bulletEnabled val="1"/>
        </dgm:presLayoutVars>
      </dgm:prSet>
      <dgm:spPr/>
    </dgm:pt>
    <dgm:pt modelId="{70F35DED-9276-9C4E-934D-9426565D8FE4}" type="pres">
      <dgm:prSet presAssocID="{383E39A9-060E-420B-A5E6-3B1F4C88AC22}" presName="spacer" presStyleCnt="0"/>
      <dgm:spPr/>
    </dgm:pt>
    <dgm:pt modelId="{74E0C28B-601F-9249-A0D5-1526E83B30A6}" type="pres">
      <dgm:prSet presAssocID="{AE00DBCF-4E7B-40C3-9D2D-62CFF38860C7}" presName="parentText" presStyleLbl="node1" presStyleIdx="8" presStyleCnt="10">
        <dgm:presLayoutVars>
          <dgm:chMax val="0"/>
          <dgm:bulletEnabled val="1"/>
        </dgm:presLayoutVars>
      </dgm:prSet>
      <dgm:spPr/>
    </dgm:pt>
    <dgm:pt modelId="{1D704195-8F47-9D41-AB7C-501F3A98BBAE}" type="pres">
      <dgm:prSet presAssocID="{E40C3B06-A1F1-4DC5-AF3E-DA6B31EB6791}" presName="spacer" presStyleCnt="0"/>
      <dgm:spPr/>
    </dgm:pt>
    <dgm:pt modelId="{43FC9FBC-C028-7B48-BB9B-138C05439413}" type="pres">
      <dgm:prSet presAssocID="{7811A795-59EF-4E3F-878B-54C876F9E530}" presName="parentText" presStyleLbl="node1" presStyleIdx="9" presStyleCnt="10">
        <dgm:presLayoutVars>
          <dgm:chMax val="0"/>
          <dgm:bulletEnabled val="1"/>
        </dgm:presLayoutVars>
      </dgm:prSet>
      <dgm:spPr/>
    </dgm:pt>
  </dgm:ptLst>
  <dgm:cxnLst>
    <dgm:cxn modelId="{20470526-C680-41D5-87E0-F40AFCAEE8AC}" srcId="{19C3B0D5-A0D7-4FB8-94EC-A5BB2415DA5F}" destId="{F0F1FD72-765B-4F02-AE00-A0BFD471B027}" srcOrd="6" destOrd="0" parTransId="{8F3BFD13-7EA1-4348-AF3D-A20E8293CC9C}" sibTransId="{6CD51908-F954-4C66-AA12-06F0E39F36E9}"/>
    <dgm:cxn modelId="{E796B42F-8618-104C-8963-364F7F95BCD9}" type="presOf" srcId="{C27882DE-A1F4-4EBD-A2EE-86E77B46DF98}" destId="{B7EB2A52-CDEA-744D-89CF-C7FB60F9DCA9}" srcOrd="0" destOrd="0" presId="urn:microsoft.com/office/officeart/2005/8/layout/vList2"/>
    <dgm:cxn modelId="{E047D23D-1B1C-0E49-B63A-DBB17041A483}" type="presOf" srcId="{71BCE44F-087E-4B57-9084-8A2D7222D751}" destId="{9ADEB33E-EF4C-C84D-B8CE-EAEC6CA467D3}" srcOrd="0" destOrd="0" presId="urn:microsoft.com/office/officeart/2005/8/layout/vList2"/>
    <dgm:cxn modelId="{D945BD44-A21A-DD47-B04F-DD0FB5DE646D}" type="presOf" srcId="{8F3036A6-64A4-4576-AA49-4D519C5D22D0}" destId="{5B22ADB0-4C3B-024E-92AA-1697CEDE273C}" srcOrd="0" destOrd="0" presId="urn:microsoft.com/office/officeart/2005/8/layout/vList2"/>
    <dgm:cxn modelId="{8D064349-768D-4197-943E-B76F337E2057}" srcId="{19C3B0D5-A0D7-4FB8-94EC-A5BB2415DA5F}" destId="{AE00DBCF-4E7B-40C3-9D2D-62CFF38860C7}" srcOrd="8" destOrd="0" parTransId="{9637E348-3DCE-4D71-84E1-60FE6D18D4CC}" sibTransId="{E40C3B06-A1F1-4DC5-AF3E-DA6B31EB6791}"/>
    <dgm:cxn modelId="{6E21AF4B-8B3B-524B-B9AB-AB585E39E3BF}" type="presOf" srcId="{9DF647B9-C082-45EE-91D8-BDF0F76F03FA}" destId="{38DFC38E-7A58-AA44-8441-237A85BFCB8D}" srcOrd="0" destOrd="0" presId="urn:microsoft.com/office/officeart/2005/8/layout/vList2"/>
    <dgm:cxn modelId="{5FB17E52-F01F-F54C-AB1C-1B587A07E32C}" type="presOf" srcId="{170A81E1-10A6-4682-8D79-22D0992DD058}" destId="{7265DC45-C920-6447-A09D-7F77E3050E4E}" srcOrd="0" destOrd="0" presId="urn:microsoft.com/office/officeart/2005/8/layout/vList2"/>
    <dgm:cxn modelId="{AC45B95F-6DD4-4D31-961F-E0E1080C9115}" srcId="{19C3B0D5-A0D7-4FB8-94EC-A5BB2415DA5F}" destId="{C27882DE-A1F4-4EBD-A2EE-86E77B46DF98}" srcOrd="0" destOrd="0" parTransId="{B57FFA96-E3A1-47F7-8836-2E8727E3645C}" sibTransId="{5EB9EB5A-2ACA-4153-B34A-D69585D4BB3F}"/>
    <dgm:cxn modelId="{86DF7274-0A5E-4A01-A8AC-A9C442A40747}" srcId="{19C3B0D5-A0D7-4FB8-94EC-A5BB2415DA5F}" destId="{71BCE44F-087E-4B57-9084-8A2D7222D751}" srcOrd="7" destOrd="0" parTransId="{FE1DACB4-2E47-4A1A-B351-1941FA3D9C0F}" sibTransId="{383E39A9-060E-420B-A5E6-3B1F4C88AC22}"/>
    <dgm:cxn modelId="{3A334C7B-C0AF-404C-B7BA-42F7A19E4411}" type="presOf" srcId="{291D4ED4-582D-44CA-B3E6-D60D0BA506E6}" destId="{CB20D42C-0ACB-5442-9897-D5EC6D293021}" srcOrd="0" destOrd="0" presId="urn:microsoft.com/office/officeart/2005/8/layout/vList2"/>
    <dgm:cxn modelId="{2EF51E84-75FF-4713-8434-E372EC235A29}" srcId="{19C3B0D5-A0D7-4FB8-94EC-A5BB2415DA5F}" destId="{7811A795-59EF-4E3F-878B-54C876F9E530}" srcOrd="9" destOrd="0" parTransId="{036C7875-5B12-4C4E-89F2-5CD1B4BB44D6}" sibTransId="{18E914B2-EABD-472D-932D-402A9AE429A3}"/>
    <dgm:cxn modelId="{EE2B2088-C2D9-7A4C-8C0B-48CE15FE9D2D}" type="presOf" srcId="{19C3B0D5-A0D7-4FB8-94EC-A5BB2415DA5F}" destId="{0BA11217-7D1E-A944-91D3-4EB81FE0B8AF}" srcOrd="0" destOrd="0" presId="urn:microsoft.com/office/officeart/2005/8/layout/vList2"/>
    <dgm:cxn modelId="{6BA75188-D4CF-6348-95C0-E3D5F9A52E8A}" type="presOf" srcId="{AE00DBCF-4E7B-40C3-9D2D-62CFF38860C7}" destId="{74E0C28B-601F-9249-A0D5-1526E83B30A6}" srcOrd="0" destOrd="0" presId="urn:microsoft.com/office/officeart/2005/8/layout/vList2"/>
    <dgm:cxn modelId="{308A0F8B-CFD0-F743-8175-72F2F3B66DF9}" type="presOf" srcId="{4E443F66-C4A7-42D8-939A-603CF310F964}" destId="{38E061B2-1CFB-8D4E-9977-9FF103A1E152}" srcOrd="0" destOrd="0" presId="urn:microsoft.com/office/officeart/2005/8/layout/vList2"/>
    <dgm:cxn modelId="{64711D97-EAC2-4A37-B632-FD007D96FDED}" srcId="{19C3B0D5-A0D7-4FB8-94EC-A5BB2415DA5F}" destId="{9DF647B9-C082-45EE-91D8-BDF0F76F03FA}" srcOrd="5" destOrd="0" parTransId="{8BDE51E0-241F-473E-BAD2-458BC413D5E6}" sibTransId="{4393B369-A8A0-4604-BFDC-751DEA480E7F}"/>
    <dgm:cxn modelId="{888313B3-2CFA-4006-BF6C-395604E7097D}" srcId="{19C3B0D5-A0D7-4FB8-94EC-A5BB2415DA5F}" destId="{291D4ED4-582D-44CA-B3E6-D60D0BA506E6}" srcOrd="4" destOrd="0" parTransId="{610ABB03-5C9F-47C5-99DC-321DFC928410}" sibTransId="{900B413C-A81B-446A-B559-CB688FAAFC47}"/>
    <dgm:cxn modelId="{C6F406B8-6D51-42D1-9C38-17DE3AEAC0AE}" srcId="{19C3B0D5-A0D7-4FB8-94EC-A5BB2415DA5F}" destId="{4E443F66-C4A7-42D8-939A-603CF310F964}" srcOrd="3" destOrd="0" parTransId="{4E04761B-9395-46EA-AEBA-1D23DD1113A4}" sibTransId="{F61E2BEE-11A5-4772-9B87-F3954C24367E}"/>
    <dgm:cxn modelId="{240540CE-4670-B244-A873-B82CBAF5F79D}" type="presOf" srcId="{F0F1FD72-765B-4F02-AE00-A0BFD471B027}" destId="{1AC77597-3AD0-A746-812C-F8502426D01F}" srcOrd="0" destOrd="0" presId="urn:microsoft.com/office/officeart/2005/8/layout/vList2"/>
    <dgm:cxn modelId="{F8378CDC-C1DC-4551-A951-6DDCF367DF8B}" srcId="{19C3B0D5-A0D7-4FB8-94EC-A5BB2415DA5F}" destId="{8F3036A6-64A4-4576-AA49-4D519C5D22D0}" srcOrd="2" destOrd="0" parTransId="{92E19FB0-0896-4852-887F-CD709F5675A3}" sibTransId="{FAEBF9BC-BB78-4B5D-9A84-5266966FD4A0}"/>
    <dgm:cxn modelId="{9F46B2EC-79E4-4CFD-A222-7F4BA22AFB13}" srcId="{19C3B0D5-A0D7-4FB8-94EC-A5BB2415DA5F}" destId="{170A81E1-10A6-4682-8D79-22D0992DD058}" srcOrd="1" destOrd="0" parTransId="{37491F1B-27E6-418F-BAD8-AD56A6223135}" sibTransId="{5CE9C601-AA48-4F87-8ABB-BA76A7286629}"/>
    <dgm:cxn modelId="{B1FF07FC-5BFA-5D43-A15D-29000B52AD07}" type="presOf" srcId="{7811A795-59EF-4E3F-878B-54C876F9E530}" destId="{43FC9FBC-C028-7B48-BB9B-138C05439413}" srcOrd="0" destOrd="0" presId="urn:microsoft.com/office/officeart/2005/8/layout/vList2"/>
    <dgm:cxn modelId="{4691C0A4-11B8-6641-A2E2-98E2D40A54F7}" type="presParOf" srcId="{0BA11217-7D1E-A944-91D3-4EB81FE0B8AF}" destId="{B7EB2A52-CDEA-744D-89CF-C7FB60F9DCA9}" srcOrd="0" destOrd="0" presId="urn:microsoft.com/office/officeart/2005/8/layout/vList2"/>
    <dgm:cxn modelId="{9045B3AC-3556-9A47-BBC3-6FF906456705}" type="presParOf" srcId="{0BA11217-7D1E-A944-91D3-4EB81FE0B8AF}" destId="{752F115A-83A9-654A-B44E-536C44AAB84E}" srcOrd="1" destOrd="0" presId="urn:microsoft.com/office/officeart/2005/8/layout/vList2"/>
    <dgm:cxn modelId="{E30EC24B-30D3-8740-B867-8DA3B9338DAA}" type="presParOf" srcId="{0BA11217-7D1E-A944-91D3-4EB81FE0B8AF}" destId="{7265DC45-C920-6447-A09D-7F77E3050E4E}" srcOrd="2" destOrd="0" presId="urn:microsoft.com/office/officeart/2005/8/layout/vList2"/>
    <dgm:cxn modelId="{1C2071DE-AA34-A54B-9855-360C9AC7F9C8}" type="presParOf" srcId="{0BA11217-7D1E-A944-91D3-4EB81FE0B8AF}" destId="{D20DD467-EDA6-2143-8952-AF064FBF9E3B}" srcOrd="3" destOrd="0" presId="urn:microsoft.com/office/officeart/2005/8/layout/vList2"/>
    <dgm:cxn modelId="{2C3B1E39-DE3F-ED4E-92DF-6F3D87CD7306}" type="presParOf" srcId="{0BA11217-7D1E-A944-91D3-4EB81FE0B8AF}" destId="{5B22ADB0-4C3B-024E-92AA-1697CEDE273C}" srcOrd="4" destOrd="0" presId="urn:microsoft.com/office/officeart/2005/8/layout/vList2"/>
    <dgm:cxn modelId="{7ADED053-4052-5F4D-9669-39B15513BC05}" type="presParOf" srcId="{0BA11217-7D1E-A944-91D3-4EB81FE0B8AF}" destId="{D7F22C86-B45D-674E-A47F-7CB884700594}" srcOrd="5" destOrd="0" presId="urn:microsoft.com/office/officeart/2005/8/layout/vList2"/>
    <dgm:cxn modelId="{49330EF4-5A92-2448-9C72-F1C630EB261E}" type="presParOf" srcId="{0BA11217-7D1E-A944-91D3-4EB81FE0B8AF}" destId="{38E061B2-1CFB-8D4E-9977-9FF103A1E152}" srcOrd="6" destOrd="0" presId="urn:microsoft.com/office/officeart/2005/8/layout/vList2"/>
    <dgm:cxn modelId="{BCAF3D6C-C4E8-884C-8A74-B42594A7BA1E}" type="presParOf" srcId="{0BA11217-7D1E-A944-91D3-4EB81FE0B8AF}" destId="{8DE12612-90E8-4A40-8F1D-E5595A0C1A11}" srcOrd="7" destOrd="0" presId="urn:microsoft.com/office/officeart/2005/8/layout/vList2"/>
    <dgm:cxn modelId="{DACC6C80-AD9F-214F-9A57-33406B71E76C}" type="presParOf" srcId="{0BA11217-7D1E-A944-91D3-4EB81FE0B8AF}" destId="{CB20D42C-0ACB-5442-9897-D5EC6D293021}" srcOrd="8" destOrd="0" presId="urn:microsoft.com/office/officeart/2005/8/layout/vList2"/>
    <dgm:cxn modelId="{90DC853D-92B4-B24E-B60C-3AC8CF1DCA8B}" type="presParOf" srcId="{0BA11217-7D1E-A944-91D3-4EB81FE0B8AF}" destId="{192DCD26-10E2-9646-B710-D30201A5404F}" srcOrd="9" destOrd="0" presId="urn:microsoft.com/office/officeart/2005/8/layout/vList2"/>
    <dgm:cxn modelId="{A99AB482-6143-C44D-9497-1677F84A08A9}" type="presParOf" srcId="{0BA11217-7D1E-A944-91D3-4EB81FE0B8AF}" destId="{38DFC38E-7A58-AA44-8441-237A85BFCB8D}" srcOrd="10" destOrd="0" presId="urn:microsoft.com/office/officeart/2005/8/layout/vList2"/>
    <dgm:cxn modelId="{E1BAD552-8935-014D-8650-613794CDF8FC}" type="presParOf" srcId="{0BA11217-7D1E-A944-91D3-4EB81FE0B8AF}" destId="{93DC00C1-D284-D944-898B-4D76036852A9}" srcOrd="11" destOrd="0" presId="urn:microsoft.com/office/officeart/2005/8/layout/vList2"/>
    <dgm:cxn modelId="{AD7EC10B-029E-1547-BB37-9F2EC1C7239D}" type="presParOf" srcId="{0BA11217-7D1E-A944-91D3-4EB81FE0B8AF}" destId="{1AC77597-3AD0-A746-812C-F8502426D01F}" srcOrd="12" destOrd="0" presId="urn:microsoft.com/office/officeart/2005/8/layout/vList2"/>
    <dgm:cxn modelId="{19B8CAAE-8C6E-6747-B66A-0CB49BC2DC09}" type="presParOf" srcId="{0BA11217-7D1E-A944-91D3-4EB81FE0B8AF}" destId="{19DEC5C4-EDAF-4F4F-98CB-BE358523FEF0}" srcOrd="13" destOrd="0" presId="urn:microsoft.com/office/officeart/2005/8/layout/vList2"/>
    <dgm:cxn modelId="{902F49DD-66C6-534F-86AC-D7545D9646D8}" type="presParOf" srcId="{0BA11217-7D1E-A944-91D3-4EB81FE0B8AF}" destId="{9ADEB33E-EF4C-C84D-B8CE-EAEC6CA467D3}" srcOrd="14" destOrd="0" presId="urn:microsoft.com/office/officeart/2005/8/layout/vList2"/>
    <dgm:cxn modelId="{5C9CAF60-5BC6-4149-ADEE-25570AA4B552}" type="presParOf" srcId="{0BA11217-7D1E-A944-91D3-4EB81FE0B8AF}" destId="{70F35DED-9276-9C4E-934D-9426565D8FE4}" srcOrd="15" destOrd="0" presId="urn:microsoft.com/office/officeart/2005/8/layout/vList2"/>
    <dgm:cxn modelId="{6800399F-DC83-8145-8C02-A25F855AD1B6}" type="presParOf" srcId="{0BA11217-7D1E-A944-91D3-4EB81FE0B8AF}" destId="{74E0C28B-601F-9249-A0D5-1526E83B30A6}" srcOrd="16" destOrd="0" presId="urn:microsoft.com/office/officeart/2005/8/layout/vList2"/>
    <dgm:cxn modelId="{22DE5A68-EB99-5142-A36F-CDCA69CDE977}" type="presParOf" srcId="{0BA11217-7D1E-A944-91D3-4EB81FE0B8AF}" destId="{1D704195-8F47-9D41-AB7C-501F3A98BBAE}" srcOrd="17" destOrd="0" presId="urn:microsoft.com/office/officeart/2005/8/layout/vList2"/>
    <dgm:cxn modelId="{B3942B63-E361-4B41-9F91-584C097CD5EB}" type="presParOf" srcId="{0BA11217-7D1E-A944-91D3-4EB81FE0B8AF}" destId="{43FC9FBC-C028-7B48-BB9B-138C05439413}"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45320DF-90A2-41FA-915B-CE5F5CF321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459B94-D012-4FE0-9958-6550F1105B67}">
      <dgm:prSet/>
      <dgm:spPr/>
      <dgm:t>
        <a:bodyPr/>
        <a:lstStyle/>
        <a:p>
          <a:r>
            <a:rPr lang="en-US"/>
            <a:t>Significant COPD (i.e. </a:t>
          </a:r>
          <a:r>
            <a:rPr lang="en-US" dirty="0"/>
            <a:t>chronic shortness of breath)</a:t>
          </a:r>
        </a:p>
      </dgm:t>
    </dgm:pt>
    <dgm:pt modelId="{034A641C-458C-4DB8-B7D3-67604F6050C3}" type="parTrans" cxnId="{EB52EB8E-600E-4CB6-8D95-64F78F873A81}">
      <dgm:prSet/>
      <dgm:spPr/>
      <dgm:t>
        <a:bodyPr/>
        <a:lstStyle/>
        <a:p>
          <a:endParaRPr lang="en-US"/>
        </a:p>
      </dgm:t>
    </dgm:pt>
    <dgm:pt modelId="{080AFD91-437F-4FE1-9448-01C59ADD14E7}" type="sibTrans" cxnId="{EB52EB8E-600E-4CB6-8D95-64F78F873A81}">
      <dgm:prSet/>
      <dgm:spPr/>
      <dgm:t>
        <a:bodyPr/>
        <a:lstStyle/>
        <a:p>
          <a:endParaRPr lang="en-US"/>
        </a:p>
      </dgm:t>
    </dgm:pt>
    <dgm:pt modelId="{10CC1B35-FD04-4754-80DE-5820CE960672}">
      <dgm:prSet/>
      <dgm:spPr/>
      <dgm:t>
        <a:bodyPr/>
        <a:lstStyle/>
        <a:p>
          <a:r>
            <a:rPr lang="en-US"/>
            <a:t>Poorly controlled asthma (i.e. active wheezing or frequent use of rescue inhaler)</a:t>
          </a:r>
        </a:p>
      </dgm:t>
    </dgm:pt>
    <dgm:pt modelId="{C40A0A75-49CF-4F4E-BD18-72E39FFB9EEC}" type="parTrans" cxnId="{EDE43CCE-AC36-4623-87FC-D0EDB9C2825F}">
      <dgm:prSet/>
      <dgm:spPr/>
      <dgm:t>
        <a:bodyPr/>
        <a:lstStyle/>
        <a:p>
          <a:endParaRPr lang="en-US"/>
        </a:p>
      </dgm:t>
    </dgm:pt>
    <dgm:pt modelId="{24D8F003-F03C-4524-9D73-662BBFEEAD5B}" type="sibTrans" cxnId="{EDE43CCE-AC36-4623-87FC-D0EDB9C2825F}">
      <dgm:prSet/>
      <dgm:spPr/>
      <dgm:t>
        <a:bodyPr/>
        <a:lstStyle/>
        <a:p>
          <a:endParaRPr lang="en-US"/>
        </a:p>
      </dgm:t>
    </dgm:pt>
    <dgm:pt modelId="{C1FFDBF6-E61E-4E44-A30D-96CFD40624DB}">
      <dgm:prSet/>
      <dgm:spPr/>
      <dgm:t>
        <a:bodyPr/>
        <a:lstStyle/>
        <a:p>
          <a:r>
            <a:rPr lang="en-US" dirty="0"/>
            <a:t>Hemoptysis</a:t>
          </a:r>
        </a:p>
      </dgm:t>
    </dgm:pt>
    <dgm:pt modelId="{4D7001E9-0D3B-40CF-82FE-091344C8D4BD}" type="parTrans" cxnId="{C103D399-FFBA-4C71-A8FE-110375C6D2F8}">
      <dgm:prSet/>
      <dgm:spPr/>
      <dgm:t>
        <a:bodyPr/>
        <a:lstStyle/>
        <a:p>
          <a:endParaRPr lang="en-US"/>
        </a:p>
      </dgm:t>
    </dgm:pt>
    <dgm:pt modelId="{CAC6E40D-D458-4508-A748-5488218580B9}" type="sibTrans" cxnId="{C103D399-FFBA-4C71-A8FE-110375C6D2F8}">
      <dgm:prSet/>
      <dgm:spPr/>
      <dgm:t>
        <a:bodyPr/>
        <a:lstStyle/>
        <a:p>
          <a:endParaRPr lang="en-US"/>
        </a:p>
      </dgm:t>
    </dgm:pt>
    <dgm:pt modelId="{E93C72A6-88A1-4684-81D3-7B79EA21FC51}">
      <dgm:prSet/>
      <dgm:spPr/>
      <dgm:t>
        <a:bodyPr/>
        <a:lstStyle/>
        <a:p>
          <a:r>
            <a:rPr lang="en-US" dirty="0"/>
            <a:t>Uncontrolled or frequent seizures</a:t>
          </a:r>
        </a:p>
      </dgm:t>
    </dgm:pt>
    <dgm:pt modelId="{CAC4C967-4BD5-4BE9-805D-A4F310B6782B}" type="parTrans" cxnId="{2F79428D-F218-47C7-8A25-665147DB38B5}">
      <dgm:prSet/>
      <dgm:spPr/>
      <dgm:t>
        <a:bodyPr/>
        <a:lstStyle/>
        <a:p>
          <a:endParaRPr lang="en-US"/>
        </a:p>
      </dgm:t>
    </dgm:pt>
    <dgm:pt modelId="{2F77F677-C432-4529-9FD5-B3F25FF9D73C}" type="sibTrans" cxnId="{2F79428D-F218-47C7-8A25-665147DB38B5}">
      <dgm:prSet/>
      <dgm:spPr/>
      <dgm:t>
        <a:bodyPr/>
        <a:lstStyle/>
        <a:p>
          <a:endParaRPr lang="en-US"/>
        </a:p>
      </dgm:t>
    </dgm:pt>
    <dgm:pt modelId="{59F96D61-9842-5442-8AE8-01C5016163C3}">
      <dgm:prSet/>
      <dgm:spPr>
        <a:noFill/>
      </dgm:spPr>
      <dgm:t>
        <a:bodyPr/>
        <a:lstStyle/>
        <a:p>
          <a:endParaRPr lang="en-US" dirty="0"/>
        </a:p>
      </dgm:t>
    </dgm:pt>
    <dgm:pt modelId="{ECCFCEFB-A06B-184F-8D0A-E9EF753A271A}" type="parTrans" cxnId="{07C572EE-DCD2-D54A-B433-B5B0B50EAF37}">
      <dgm:prSet/>
      <dgm:spPr/>
      <dgm:t>
        <a:bodyPr/>
        <a:lstStyle/>
        <a:p>
          <a:endParaRPr lang="en-US"/>
        </a:p>
      </dgm:t>
    </dgm:pt>
    <dgm:pt modelId="{35C7D14E-8ABD-0F40-B402-2928FB06720B}" type="sibTrans" cxnId="{07C572EE-DCD2-D54A-B433-B5B0B50EAF37}">
      <dgm:prSet/>
      <dgm:spPr/>
      <dgm:t>
        <a:bodyPr/>
        <a:lstStyle/>
        <a:p>
          <a:endParaRPr lang="en-US"/>
        </a:p>
      </dgm:t>
    </dgm:pt>
    <dgm:pt modelId="{1CA78B67-5450-BA49-9AED-5F9C43C09FFB}" type="pres">
      <dgm:prSet presAssocID="{D45320DF-90A2-41FA-915B-CE5F5CF321E9}" presName="linear" presStyleCnt="0">
        <dgm:presLayoutVars>
          <dgm:animLvl val="lvl"/>
          <dgm:resizeHandles val="exact"/>
        </dgm:presLayoutVars>
      </dgm:prSet>
      <dgm:spPr/>
    </dgm:pt>
    <dgm:pt modelId="{2DA4A4A7-7FE4-6947-BA19-67EFFB0588DB}" type="pres">
      <dgm:prSet presAssocID="{B7459B94-D012-4FE0-9958-6550F1105B67}" presName="parentText" presStyleLbl="node1" presStyleIdx="0" presStyleCnt="5">
        <dgm:presLayoutVars>
          <dgm:chMax val="0"/>
          <dgm:bulletEnabled val="1"/>
        </dgm:presLayoutVars>
      </dgm:prSet>
      <dgm:spPr/>
    </dgm:pt>
    <dgm:pt modelId="{CC43586E-718D-CD4B-9244-2A7A12FEC566}" type="pres">
      <dgm:prSet presAssocID="{080AFD91-437F-4FE1-9448-01C59ADD14E7}" presName="spacer" presStyleCnt="0"/>
      <dgm:spPr/>
    </dgm:pt>
    <dgm:pt modelId="{5B68821F-9D7F-3942-B6A8-BD7E27F7EC23}" type="pres">
      <dgm:prSet presAssocID="{10CC1B35-FD04-4754-80DE-5820CE960672}" presName="parentText" presStyleLbl="node1" presStyleIdx="1" presStyleCnt="5">
        <dgm:presLayoutVars>
          <dgm:chMax val="0"/>
          <dgm:bulletEnabled val="1"/>
        </dgm:presLayoutVars>
      </dgm:prSet>
      <dgm:spPr/>
    </dgm:pt>
    <dgm:pt modelId="{98A32268-5460-9547-B8CB-321D83121380}" type="pres">
      <dgm:prSet presAssocID="{24D8F003-F03C-4524-9D73-662BBFEEAD5B}" presName="spacer" presStyleCnt="0"/>
      <dgm:spPr/>
    </dgm:pt>
    <dgm:pt modelId="{2701B83F-CE04-FD46-9829-E32E9BA58078}" type="pres">
      <dgm:prSet presAssocID="{C1FFDBF6-E61E-4E44-A30D-96CFD40624DB}" presName="parentText" presStyleLbl="node1" presStyleIdx="2" presStyleCnt="5">
        <dgm:presLayoutVars>
          <dgm:chMax val="0"/>
          <dgm:bulletEnabled val="1"/>
        </dgm:presLayoutVars>
      </dgm:prSet>
      <dgm:spPr/>
    </dgm:pt>
    <dgm:pt modelId="{DCA6DFB8-0B8D-B843-8FD2-99B7593C302A}" type="pres">
      <dgm:prSet presAssocID="{CAC6E40D-D458-4508-A748-5488218580B9}" presName="spacer" presStyleCnt="0"/>
      <dgm:spPr/>
    </dgm:pt>
    <dgm:pt modelId="{1EABCA9B-F16C-2444-B764-C0926AA4EDD2}" type="pres">
      <dgm:prSet presAssocID="{59F96D61-9842-5442-8AE8-01C5016163C3}" presName="parentText" presStyleLbl="node1" presStyleIdx="3" presStyleCnt="5" custScaleY="9042">
        <dgm:presLayoutVars>
          <dgm:chMax val="0"/>
          <dgm:bulletEnabled val="1"/>
        </dgm:presLayoutVars>
      </dgm:prSet>
      <dgm:spPr/>
    </dgm:pt>
    <dgm:pt modelId="{CD2328A3-208D-FD4B-9884-297F48D2CA09}" type="pres">
      <dgm:prSet presAssocID="{35C7D14E-8ABD-0F40-B402-2928FB06720B}" presName="spacer" presStyleCnt="0"/>
      <dgm:spPr/>
    </dgm:pt>
    <dgm:pt modelId="{200B4249-B213-8040-9D03-CC9D96AB2572}" type="pres">
      <dgm:prSet presAssocID="{E93C72A6-88A1-4684-81D3-7B79EA21FC51}" presName="parentText" presStyleLbl="node1" presStyleIdx="4" presStyleCnt="5">
        <dgm:presLayoutVars>
          <dgm:chMax val="0"/>
          <dgm:bulletEnabled val="1"/>
        </dgm:presLayoutVars>
      </dgm:prSet>
      <dgm:spPr/>
    </dgm:pt>
  </dgm:ptLst>
  <dgm:cxnLst>
    <dgm:cxn modelId="{729A4E21-10FB-CF4E-BFE8-009D27F59B12}" type="presOf" srcId="{B7459B94-D012-4FE0-9958-6550F1105B67}" destId="{2DA4A4A7-7FE4-6947-BA19-67EFFB0588DB}" srcOrd="0" destOrd="0" presId="urn:microsoft.com/office/officeart/2005/8/layout/vList2"/>
    <dgm:cxn modelId="{F57F6B40-0B4E-4043-805A-16A32A2FA3D8}" type="presOf" srcId="{D45320DF-90A2-41FA-915B-CE5F5CF321E9}" destId="{1CA78B67-5450-BA49-9AED-5F9C43C09FFB}" srcOrd="0" destOrd="0" presId="urn:microsoft.com/office/officeart/2005/8/layout/vList2"/>
    <dgm:cxn modelId="{C4C66C83-4D3C-4241-A765-60F74D7718DB}" type="presOf" srcId="{E93C72A6-88A1-4684-81D3-7B79EA21FC51}" destId="{200B4249-B213-8040-9D03-CC9D96AB2572}" srcOrd="0" destOrd="0" presId="urn:microsoft.com/office/officeart/2005/8/layout/vList2"/>
    <dgm:cxn modelId="{2F79428D-F218-47C7-8A25-665147DB38B5}" srcId="{D45320DF-90A2-41FA-915B-CE5F5CF321E9}" destId="{E93C72A6-88A1-4684-81D3-7B79EA21FC51}" srcOrd="4" destOrd="0" parTransId="{CAC4C967-4BD5-4BE9-805D-A4F310B6782B}" sibTransId="{2F77F677-C432-4529-9FD5-B3F25FF9D73C}"/>
    <dgm:cxn modelId="{EB52EB8E-600E-4CB6-8D95-64F78F873A81}" srcId="{D45320DF-90A2-41FA-915B-CE5F5CF321E9}" destId="{B7459B94-D012-4FE0-9958-6550F1105B67}" srcOrd="0" destOrd="0" parTransId="{034A641C-458C-4DB8-B7D3-67604F6050C3}" sibTransId="{080AFD91-437F-4FE1-9448-01C59ADD14E7}"/>
    <dgm:cxn modelId="{C103D399-FFBA-4C71-A8FE-110375C6D2F8}" srcId="{D45320DF-90A2-41FA-915B-CE5F5CF321E9}" destId="{C1FFDBF6-E61E-4E44-A30D-96CFD40624DB}" srcOrd="2" destOrd="0" parTransId="{4D7001E9-0D3B-40CF-82FE-091344C8D4BD}" sibTransId="{CAC6E40D-D458-4508-A748-5488218580B9}"/>
    <dgm:cxn modelId="{B1B5EC9B-04DB-CB40-83B8-45844DA56F87}" type="presOf" srcId="{59F96D61-9842-5442-8AE8-01C5016163C3}" destId="{1EABCA9B-F16C-2444-B764-C0926AA4EDD2}" srcOrd="0" destOrd="0" presId="urn:microsoft.com/office/officeart/2005/8/layout/vList2"/>
    <dgm:cxn modelId="{EDE43CCE-AC36-4623-87FC-D0EDB9C2825F}" srcId="{D45320DF-90A2-41FA-915B-CE5F5CF321E9}" destId="{10CC1B35-FD04-4754-80DE-5820CE960672}" srcOrd="1" destOrd="0" parTransId="{C40A0A75-49CF-4F4E-BD18-72E39FFB9EEC}" sibTransId="{24D8F003-F03C-4524-9D73-662BBFEEAD5B}"/>
    <dgm:cxn modelId="{698A46E4-3CAB-A348-A2BC-97C018448F56}" type="presOf" srcId="{C1FFDBF6-E61E-4E44-A30D-96CFD40624DB}" destId="{2701B83F-CE04-FD46-9829-E32E9BA58078}" srcOrd="0" destOrd="0" presId="urn:microsoft.com/office/officeart/2005/8/layout/vList2"/>
    <dgm:cxn modelId="{07C572EE-DCD2-D54A-B433-B5B0B50EAF37}" srcId="{D45320DF-90A2-41FA-915B-CE5F5CF321E9}" destId="{59F96D61-9842-5442-8AE8-01C5016163C3}" srcOrd="3" destOrd="0" parTransId="{ECCFCEFB-A06B-184F-8D0A-E9EF753A271A}" sibTransId="{35C7D14E-8ABD-0F40-B402-2928FB06720B}"/>
    <dgm:cxn modelId="{209604F8-9259-484B-9304-2FE5ED937074}" type="presOf" srcId="{10CC1B35-FD04-4754-80DE-5820CE960672}" destId="{5B68821F-9D7F-3942-B6A8-BD7E27F7EC23}" srcOrd="0" destOrd="0" presId="urn:microsoft.com/office/officeart/2005/8/layout/vList2"/>
    <dgm:cxn modelId="{6F737534-FAAB-1049-8832-F59EC1B721D2}" type="presParOf" srcId="{1CA78B67-5450-BA49-9AED-5F9C43C09FFB}" destId="{2DA4A4A7-7FE4-6947-BA19-67EFFB0588DB}" srcOrd="0" destOrd="0" presId="urn:microsoft.com/office/officeart/2005/8/layout/vList2"/>
    <dgm:cxn modelId="{5A89D3A1-8B77-E249-AD23-4A7828838297}" type="presParOf" srcId="{1CA78B67-5450-BA49-9AED-5F9C43C09FFB}" destId="{CC43586E-718D-CD4B-9244-2A7A12FEC566}" srcOrd="1" destOrd="0" presId="urn:microsoft.com/office/officeart/2005/8/layout/vList2"/>
    <dgm:cxn modelId="{2F9EC8CC-692A-F447-9949-CF6899027EAB}" type="presParOf" srcId="{1CA78B67-5450-BA49-9AED-5F9C43C09FFB}" destId="{5B68821F-9D7F-3942-B6A8-BD7E27F7EC23}" srcOrd="2" destOrd="0" presId="urn:microsoft.com/office/officeart/2005/8/layout/vList2"/>
    <dgm:cxn modelId="{3B76AB2C-1412-734A-A386-B433631D447C}" type="presParOf" srcId="{1CA78B67-5450-BA49-9AED-5F9C43C09FFB}" destId="{98A32268-5460-9547-B8CB-321D83121380}" srcOrd="3" destOrd="0" presId="urn:microsoft.com/office/officeart/2005/8/layout/vList2"/>
    <dgm:cxn modelId="{F2A57F30-3345-EB47-AEF2-78F3D27131E5}" type="presParOf" srcId="{1CA78B67-5450-BA49-9AED-5F9C43C09FFB}" destId="{2701B83F-CE04-FD46-9829-E32E9BA58078}" srcOrd="4" destOrd="0" presId="urn:microsoft.com/office/officeart/2005/8/layout/vList2"/>
    <dgm:cxn modelId="{D447B368-71E6-A24B-89BA-89DF8CB2A1E1}" type="presParOf" srcId="{1CA78B67-5450-BA49-9AED-5F9C43C09FFB}" destId="{DCA6DFB8-0B8D-B843-8FD2-99B7593C302A}" srcOrd="5" destOrd="0" presId="urn:microsoft.com/office/officeart/2005/8/layout/vList2"/>
    <dgm:cxn modelId="{81B215D3-949C-A842-B3DA-315C6F667513}" type="presParOf" srcId="{1CA78B67-5450-BA49-9AED-5F9C43C09FFB}" destId="{1EABCA9B-F16C-2444-B764-C0926AA4EDD2}" srcOrd="6" destOrd="0" presId="urn:microsoft.com/office/officeart/2005/8/layout/vList2"/>
    <dgm:cxn modelId="{7FFC5B16-ADF6-104D-893F-FBAAF1514D2C}" type="presParOf" srcId="{1CA78B67-5450-BA49-9AED-5F9C43C09FFB}" destId="{CD2328A3-208D-FD4B-9884-297F48D2CA09}" srcOrd="7" destOrd="0" presId="urn:microsoft.com/office/officeart/2005/8/layout/vList2"/>
    <dgm:cxn modelId="{952393DF-641C-D749-B30B-0187428EF62A}" type="presParOf" srcId="{1CA78B67-5450-BA49-9AED-5F9C43C09FFB}" destId="{200B4249-B213-8040-9D03-CC9D96AB257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130104-A1C5-42CE-9DE3-1B8C9361DDBC}"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4BA78606-40C2-402B-AAB1-77B2C3C50666}">
      <dgm:prSet custT="1"/>
      <dgm:spPr>
        <a:gradFill rotWithShape="0">
          <a:gsLst>
            <a:gs pos="96000">
              <a:schemeClr val="accent1"/>
            </a:gs>
            <a:gs pos="100000">
              <a:schemeClr val="accent2">
                <a:hueOff val="0"/>
                <a:satOff val="0"/>
                <a:lumOff val="0"/>
                <a:alphaOff val="0"/>
                <a:satMod val="110000"/>
                <a:lumMod val="100000"/>
                <a:shade val="100000"/>
              </a:schemeClr>
            </a:gs>
            <a:gs pos="99000">
              <a:schemeClr val="accent2">
                <a:hueOff val="0"/>
                <a:satOff val="0"/>
                <a:lumOff val="0"/>
                <a:alphaOff val="0"/>
                <a:lumMod val="99000"/>
                <a:satMod val="120000"/>
                <a:shade val="78000"/>
              </a:schemeClr>
            </a:gs>
          </a:gsLst>
        </a:gradFill>
      </dgm:spPr>
      <dgm:t>
        <a:bodyPr/>
        <a:lstStyle/>
        <a:p>
          <a:r>
            <a:rPr lang="en-US" sz="1400" dirty="0"/>
            <a:t>Uncontrolled diabetes (i.e. blood glucose &gt; 400, HbA1c &gt; 10.5, history of hospitalizations or diabetic ketoacidosis)</a:t>
          </a:r>
        </a:p>
      </dgm:t>
    </dgm:pt>
    <dgm:pt modelId="{94AA8752-8D74-41D2-A7AC-614B1EAD7097}" type="parTrans" cxnId="{5993D66E-7D28-420B-B1AC-10F851793AEC}">
      <dgm:prSet/>
      <dgm:spPr/>
      <dgm:t>
        <a:bodyPr/>
        <a:lstStyle/>
        <a:p>
          <a:endParaRPr lang="en-US"/>
        </a:p>
      </dgm:t>
    </dgm:pt>
    <dgm:pt modelId="{8F4CE417-7A9E-4CAF-B840-8C5612371442}" type="sibTrans" cxnId="{5993D66E-7D28-420B-B1AC-10F851793AEC}">
      <dgm:prSet/>
      <dgm:spPr/>
      <dgm:t>
        <a:bodyPr/>
        <a:lstStyle/>
        <a:p>
          <a:endParaRPr lang="en-US"/>
        </a:p>
      </dgm:t>
    </dgm:pt>
    <dgm:pt modelId="{4B8D7FFC-EF28-45BB-AD12-2094B80ABD6E}">
      <dgm:prSet custT="1"/>
      <dgm:spPr>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US" sz="1400" dirty="0"/>
            <a:t>Clinically evident hyperthyroidism</a:t>
          </a:r>
        </a:p>
      </dgm:t>
    </dgm:pt>
    <dgm:pt modelId="{C5A4ACC7-5C59-42A3-8661-F9270EA30C54}" type="parTrans" cxnId="{B6CD16CF-CAFD-4224-9A42-A6613E45B130}">
      <dgm:prSet/>
      <dgm:spPr/>
      <dgm:t>
        <a:bodyPr/>
        <a:lstStyle/>
        <a:p>
          <a:endParaRPr lang="en-US"/>
        </a:p>
      </dgm:t>
    </dgm:pt>
    <dgm:pt modelId="{C74F8F88-BDC9-46F4-80F8-CFB8CDBA0D23}" type="sibTrans" cxnId="{B6CD16CF-CAFD-4224-9A42-A6613E45B130}">
      <dgm:prSet/>
      <dgm:spPr/>
      <dgm:t>
        <a:bodyPr/>
        <a:lstStyle/>
        <a:p>
          <a:endParaRPr lang="en-US"/>
        </a:p>
      </dgm:t>
    </dgm:pt>
    <dgm:pt modelId="{DC1A469C-3670-49E0-9AB4-33F8DA2EA187}">
      <dgm:prSet custT="1"/>
      <dgm:spPr>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US" sz="1400" dirty="0"/>
            <a:t>Pituitary disorders</a:t>
          </a:r>
        </a:p>
      </dgm:t>
    </dgm:pt>
    <dgm:pt modelId="{1CB0B66E-AC6B-4A08-A6D6-801CBD2D7D94}" type="parTrans" cxnId="{A3B291B0-785A-4800-B219-55CB0F275D18}">
      <dgm:prSet/>
      <dgm:spPr/>
      <dgm:t>
        <a:bodyPr/>
        <a:lstStyle/>
        <a:p>
          <a:endParaRPr lang="en-US"/>
        </a:p>
      </dgm:t>
    </dgm:pt>
    <dgm:pt modelId="{8B62B4A5-C3B9-4D17-ABE4-7ADD2542ED9A}" type="sibTrans" cxnId="{A3B291B0-785A-4800-B219-55CB0F275D18}">
      <dgm:prSet/>
      <dgm:spPr/>
      <dgm:t>
        <a:bodyPr/>
        <a:lstStyle/>
        <a:p>
          <a:endParaRPr lang="en-US"/>
        </a:p>
      </dgm:t>
    </dgm:pt>
    <dgm:pt modelId="{43EBD13C-7449-40D9-8199-ED2259017AD7}">
      <dgm:prSet custT="1"/>
      <dgm:spPr>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US" sz="1400" dirty="0"/>
            <a:t>Adrenal suppression/insufficiency (i.e. Addison’s disease)</a:t>
          </a:r>
        </a:p>
      </dgm:t>
    </dgm:pt>
    <dgm:pt modelId="{E5726329-0754-4E0E-9FF1-95F79686DC71}" type="parTrans" cxnId="{489B55C3-A988-4E91-B988-5C445547A03C}">
      <dgm:prSet/>
      <dgm:spPr/>
      <dgm:t>
        <a:bodyPr/>
        <a:lstStyle/>
        <a:p>
          <a:endParaRPr lang="en-US"/>
        </a:p>
      </dgm:t>
    </dgm:pt>
    <dgm:pt modelId="{81930248-01F9-494D-8E23-14E73289DF71}" type="sibTrans" cxnId="{489B55C3-A988-4E91-B988-5C445547A03C}">
      <dgm:prSet/>
      <dgm:spPr/>
      <dgm:t>
        <a:bodyPr/>
        <a:lstStyle/>
        <a:p>
          <a:endParaRPr lang="en-US"/>
        </a:p>
      </dgm:t>
    </dgm:pt>
    <dgm:pt modelId="{91280C15-8C73-43CB-8D69-E8BB4B0F537E}">
      <dgm:prSet custT="1"/>
      <dgm:spPr>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US" sz="1400" dirty="0"/>
            <a:t>Morbid obesity (i.e. BMI &gt;40)</a:t>
          </a:r>
        </a:p>
      </dgm:t>
    </dgm:pt>
    <dgm:pt modelId="{8AC16D3F-F9FB-49D9-92D4-6D5396F5AA42}" type="parTrans" cxnId="{BD1DF13B-076F-42AC-B550-57F8FE91327F}">
      <dgm:prSet/>
      <dgm:spPr/>
      <dgm:t>
        <a:bodyPr/>
        <a:lstStyle/>
        <a:p>
          <a:endParaRPr lang="en-US"/>
        </a:p>
      </dgm:t>
    </dgm:pt>
    <dgm:pt modelId="{96AF8B96-AB51-45F7-B108-7D8B8E82F1A6}" type="sibTrans" cxnId="{BD1DF13B-076F-42AC-B550-57F8FE91327F}">
      <dgm:prSet/>
      <dgm:spPr/>
      <dgm:t>
        <a:bodyPr/>
        <a:lstStyle/>
        <a:p>
          <a:endParaRPr lang="en-US"/>
        </a:p>
      </dgm:t>
    </dgm:pt>
    <dgm:pt modelId="{D3E7F592-86EF-46AB-8D44-6B6DABA4199F}">
      <dgm:prSet custT="1"/>
      <dgm:spPr>
        <a:gradFill rotWithShape="0">
          <a:gsLst>
            <a:gs pos="0">
              <a:schemeClr val="accent1"/>
            </a:gs>
            <a:gs pos="100000">
              <a:schemeClr val="accent1"/>
            </a:gs>
            <a:gs pos="100000">
              <a:schemeClr val="accent2">
                <a:hueOff val="0"/>
                <a:satOff val="0"/>
                <a:lumOff val="0"/>
                <a:alphaOff val="0"/>
                <a:lumMod val="99000"/>
                <a:satMod val="120000"/>
                <a:shade val="78000"/>
              </a:schemeClr>
            </a:gs>
          </a:gsLst>
        </a:gradFill>
      </dgm:spPr>
      <dgm:t>
        <a:bodyPr/>
        <a:lstStyle/>
        <a:p>
          <a:r>
            <a:rPr lang="en-US" sz="1400" dirty="0"/>
            <a:t>Cirrhosis</a:t>
          </a:r>
        </a:p>
      </dgm:t>
    </dgm:pt>
    <dgm:pt modelId="{332F4184-DFB4-4D43-A743-623E873B5243}" type="parTrans" cxnId="{2FE1A3FB-8E16-46BF-BB46-50BDBAAD84C2}">
      <dgm:prSet/>
      <dgm:spPr/>
      <dgm:t>
        <a:bodyPr/>
        <a:lstStyle/>
        <a:p>
          <a:endParaRPr lang="en-US"/>
        </a:p>
      </dgm:t>
    </dgm:pt>
    <dgm:pt modelId="{5960DBC7-E7E0-49A8-8CCC-8E0E9A8AFCDF}" type="sibTrans" cxnId="{2FE1A3FB-8E16-46BF-BB46-50BDBAAD84C2}">
      <dgm:prSet/>
      <dgm:spPr/>
      <dgm:t>
        <a:bodyPr/>
        <a:lstStyle/>
        <a:p>
          <a:endParaRPr lang="en-US"/>
        </a:p>
      </dgm:t>
    </dgm:pt>
    <dgm:pt modelId="{BF85291C-79AB-4B7A-9174-0EDCF9BD8870}">
      <dgm:prSet custT="1"/>
      <dgm:spPr>
        <a:gradFill rotWithShape="0">
          <a:gsLst>
            <a:gs pos="100000">
              <a:schemeClr val="accent2">
                <a:hueOff val="0"/>
                <a:satOff val="0"/>
                <a:lumOff val="0"/>
                <a:alphaOff val="0"/>
                <a:satMod val="103000"/>
                <a:lumMod val="102000"/>
                <a:tint val="94000"/>
              </a:schemeClr>
            </a:gs>
            <a:gs pos="99000">
              <a:schemeClr val="accent1"/>
            </a:gs>
            <a:gs pos="100000">
              <a:schemeClr val="accent2">
                <a:hueOff val="0"/>
                <a:satOff val="0"/>
                <a:lumOff val="0"/>
                <a:alphaOff val="0"/>
                <a:lumMod val="99000"/>
                <a:satMod val="120000"/>
                <a:shade val="78000"/>
              </a:schemeClr>
            </a:gs>
          </a:gsLst>
        </a:gradFill>
      </dgm:spPr>
      <dgm:t>
        <a:bodyPr/>
        <a:lstStyle/>
        <a:p>
          <a:r>
            <a:rPr lang="en-US" sz="1400" dirty="0"/>
            <a:t>Jaundice</a:t>
          </a:r>
        </a:p>
      </dgm:t>
    </dgm:pt>
    <dgm:pt modelId="{4D6CDAE3-25EB-4438-943A-8ABCCF0B93FC}" type="parTrans" cxnId="{8AE9F21B-7AB0-4D3C-9CE8-CA3F974A16C2}">
      <dgm:prSet/>
      <dgm:spPr/>
      <dgm:t>
        <a:bodyPr/>
        <a:lstStyle/>
        <a:p>
          <a:endParaRPr lang="en-US"/>
        </a:p>
      </dgm:t>
    </dgm:pt>
    <dgm:pt modelId="{FC6BFC20-2E89-4075-BA56-38CC1CA88A81}" type="sibTrans" cxnId="{8AE9F21B-7AB0-4D3C-9CE8-CA3F974A16C2}">
      <dgm:prSet/>
      <dgm:spPr/>
      <dgm:t>
        <a:bodyPr/>
        <a:lstStyle/>
        <a:p>
          <a:endParaRPr lang="en-US"/>
        </a:p>
      </dgm:t>
    </dgm:pt>
    <dgm:pt modelId="{5A1A642D-9AEC-AF4E-AA94-ABFBC46E7313}">
      <dgm:prSet custT="1"/>
      <dgm:spPr>
        <a:noFill/>
      </dgm:spPr>
      <dgm:t>
        <a:bodyPr/>
        <a:lstStyle/>
        <a:p>
          <a:endParaRPr lang="en-US" sz="1400" dirty="0"/>
        </a:p>
      </dgm:t>
    </dgm:pt>
    <dgm:pt modelId="{FF7757EE-94D7-064A-B45F-D1683270D46F}" type="parTrans" cxnId="{C30B8863-74E3-F94C-9D6D-3CA720FDD526}">
      <dgm:prSet/>
      <dgm:spPr/>
      <dgm:t>
        <a:bodyPr/>
        <a:lstStyle/>
        <a:p>
          <a:endParaRPr lang="en-US"/>
        </a:p>
      </dgm:t>
    </dgm:pt>
    <dgm:pt modelId="{4833CAE9-DC7C-D346-8D0B-CE1283822C35}" type="sibTrans" cxnId="{C30B8863-74E3-F94C-9D6D-3CA720FDD526}">
      <dgm:prSet/>
      <dgm:spPr/>
    </dgm:pt>
    <dgm:pt modelId="{33A76344-3D4E-8843-81AA-FCF4BD81CE6A}" type="pres">
      <dgm:prSet presAssocID="{E3130104-A1C5-42CE-9DE3-1B8C9361DDBC}" presName="linear" presStyleCnt="0">
        <dgm:presLayoutVars>
          <dgm:animLvl val="lvl"/>
          <dgm:resizeHandles val="exact"/>
        </dgm:presLayoutVars>
      </dgm:prSet>
      <dgm:spPr/>
    </dgm:pt>
    <dgm:pt modelId="{650139C3-8100-724E-9D6E-A08AB9FE8A30}" type="pres">
      <dgm:prSet presAssocID="{4BA78606-40C2-402B-AAB1-77B2C3C50666}" presName="parentText" presStyleLbl="node1" presStyleIdx="0" presStyleCnt="8">
        <dgm:presLayoutVars>
          <dgm:chMax val="0"/>
          <dgm:bulletEnabled val="1"/>
        </dgm:presLayoutVars>
      </dgm:prSet>
      <dgm:spPr/>
    </dgm:pt>
    <dgm:pt modelId="{8BC30092-AB3B-7640-A81C-C9165C8CEA68}" type="pres">
      <dgm:prSet presAssocID="{8F4CE417-7A9E-4CAF-B840-8C5612371442}" presName="spacer" presStyleCnt="0"/>
      <dgm:spPr/>
    </dgm:pt>
    <dgm:pt modelId="{2632BB1F-CCEF-D24D-A88F-F77BF3DFE85A}" type="pres">
      <dgm:prSet presAssocID="{4B8D7FFC-EF28-45BB-AD12-2094B80ABD6E}" presName="parentText" presStyleLbl="node1" presStyleIdx="1" presStyleCnt="8">
        <dgm:presLayoutVars>
          <dgm:chMax val="0"/>
          <dgm:bulletEnabled val="1"/>
        </dgm:presLayoutVars>
      </dgm:prSet>
      <dgm:spPr/>
    </dgm:pt>
    <dgm:pt modelId="{DC321FFE-8952-264E-8B1B-263DF7724C38}" type="pres">
      <dgm:prSet presAssocID="{C74F8F88-BDC9-46F4-80F8-CFB8CDBA0D23}" presName="spacer" presStyleCnt="0"/>
      <dgm:spPr/>
    </dgm:pt>
    <dgm:pt modelId="{AD5BE92D-2AB6-BD4D-8DAD-DFA4B450AEAA}" type="pres">
      <dgm:prSet presAssocID="{DC1A469C-3670-49E0-9AB4-33F8DA2EA187}" presName="parentText" presStyleLbl="node1" presStyleIdx="2" presStyleCnt="8">
        <dgm:presLayoutVars>
          <dgm:chMax val="0"/>
          <dgm:bulletEnabled val="1"/>
        </dgm:presLayoutVars>
      </dgm:prSet>
      <dgm:spPr/>
    </dgm:pt>
    <dgm:pt modelId="{CD0D5A73-B4F6-8B4F-9BEA-B4A4CB210FA9}" type="pres">
      <dgm:prSet presAssocID="{8B62B4A5-C3B9-4D17-ABE4-7ADD2542ED9A}" presName="spacer" presStyleCnt="0"/>
      <dgm:spPr/>
    </dgm:pt>
    <dgm:pt modelId="{BACCD953-C73A-6648-B69B-3E4A028656CD}" type="pres">
      <dgm:prSet presAssocID="{43EBD13C-7449-40D9-8199-ED2259017AD7}" presName="parentText" presStyleLbl="node1" presStyleIdx="3" presStyleCnt="8">
        <dgm:presLayoutVars>
          <dgm:chMax val="0"/>
          <dgm:bulletEnabled val="1"/>
        </dgm:presLayoutVars>
      </dgm:prSet>
      <dgm:spPr/>
    </dgm:pt>
    <dgm:pt modelId="{83B4EDD3-5773-8247-9E10-11E4FD2CAAEF}" type="pres">
      <dgm:prSet presAssocID="{81930248-01F9-494D-8E23-14E73289DF71}" presName="spacer" presStyleCnt="0"/>
      <dgm:spPr/>
    </dgm:pt>
    <dgm:pt modelId="{8B68D4F8-69D7-9B41-8D18-C594445D18FE}" type="pres">
      <dgm:prSet presAssocID="{91280C15-8C73-43CB-8D69-E8BB4B0F537E}" presName="parentText" presStyleLbl="node1" presStyleIdx="4" presStyleCnt="8">
        <dgm:presLayoutVars>
          <dgm:chMax val="0"/>
          <dgm:bulletEnabled val="1"/>
        </dgm:presLayoutVars>
      </dgm:prSet>
      <dgm:spPr/>
    </dgm:pt>
    <dgm:pt modelId="{E5A05543-39AF-3948-A417-50A50C30D713}" type="pres">
      <dgm:prSet presAssocID="{96AF8B96-AB51-45F7-B108-7D8B8E82F1A6}" presName="spacer" presStyleCnt="0"/>
      <dgm:spPr/>
    </dgm:pt>
    <dgm:pt modelId="{A16AA9AC-F7CB-984E-BF56-2B6085A2513A}" type="pres">
      <dgm:prSet presAssocID="{5A1A642D-9AEC-AF4E-AA94-ABFBC46E7313}" presName="parentText" presStyleLbl="node1" presStyleIdx="5" presStyleCnt="8" custFlipVert="1" custScaleY="16313">
        <dgm:presLayoutVars>
          <dgm:chMax val="0"/>
          <dgm:bulletEnabled val="1"/>
        </dgm:presLayoutVars>
      </dgm:prSet>
      <dgm:spPr/>
    </dgm:pt>
    <dgm:pt modelId="{81B3274E-1407-B54A-BCB6-C3F6BE41BAF0}" type="pres">
      <dgm:prSet presAssocID="{4833CAE9-DC7C-D346-8D0B-CE1283822C35}" presName="spacer" presStyleCnt="0"/>
      <dgm:spPr/>
    </dgm:pt>
    <dgm:pt modelId="{213D965C-4B60-BF4C-B2EB-63C3C08F1670}" type="pres">
      <dgm:prSet presAssocID="{D3E7F592-86EF-46AB-8D44-6B6DABA4199F}" presName="parentText" presStyleLbl="node1" presStyleIdx="6" presStyleCnt="8">
        <dgm:presLayoutVars>
          <dgm:chMax val="0"/>
          <dgm:bulletEnabled val="1"/>
        </dgm:presLayoutVars>
      </dgm:prSet>
      <dgm:spPr/>
    </dgm:pt>
    <dgm:pt modelId="{0B780E65-4106-B34C-B539-C37531269A6F}" type="pres">
      <dgm:prSet presAssocID="{5960DBC7-E7E0-49A8-8CCC-8E0E9A8AFCDF}" presName="spacer" presStyleCnt="0"/>
      <dgm:spPr/>
    </dgm:pt>
    <dgm:pt modelId="{5A738840-1747-2E48-8386-1A808087C98D}" type="pres">
      <dgm:prSet presAssocID="{BF85291C-79AB-4B7A-9174-0EDCF9BD8870}" presName="parentText" presStyleLbl="node1" presStyleIdx="7" presStyleCnt="8">
        <dgm:presLayoutVars>
          <dgm:chMax val="0"/>
          <dgm:bulletEnabled val="1"/>
        </dgm:presLayoutVars>
      </dgm:prSet>
      <dgm:spPr/>
    </dgm:pt>
  </dgm:ptLst>
  <dgm:cxnLst>
    <dgm:cxn modelId="{8AE9F21B-7AB0-4D3C-9CE8-CA3F974A16C2}" srcId="{E3130104-A1C5-42CE-9DE3-1B8C9361DDBC}" destId="{BF85291C-79AB-4B7A-9174-0EDCF9BD8870}" srcOrd="7" destOrd="0" parTransId="{4D6CDAE3-25EB-4438-943A-8ABCCF0B93FC}" sibTransId="{FC6BFC20-2E89-4075-BA56-38CC1CA88A81}"/>
    <dgm:cxn modelId="{1C836632-1A09-4B46-B45F-2D5DEC9BEF6D}" type="presOf" srcId="{E3130104-A1C5-42CE-9DE3-1B8C9361DDBC}" destId="{33A76344-3D4E-8843-81AA-FCF4BD81CE6A}" srcOrd="0" destOrd="0" presId="urn:microsoft.com/office/officeart/2005/8/layout/vList2"/>
    <dgm:cxn modelId="{F748273A-5EE8-F54F-BF4A-792AF8309444}" type="presOf" srcId="{4B8D7FFC-EF28-45BB-AD12-2094B80ABD6E}" destId="{2632BB1F-CCEF-D24D-A88F-F77BF3DFE85A}" srcOrd="0" destOrd="0" presId="urn:microsoft.com/office/officeart/2005/8/layout/vList2"/>
    <dgm:cxn modelId="{BD1DF13B-076F-42AC-B550-57F8FE91327F}" srcId="{E3130104-A1C5-42CE-9DE3-1B8C9361DDBC}" destId="{91280C15-8C73-43CB-8D69-E8BB4B0F537E}" srcOrd="4" destOrd="0" parTransId="{8AC16D3F-F9FB-49D9-92D4-6D5396F5AA42}" sibTransId="{96AF8B96-AB51-45F7-B108-7D8B8E82F1A6}"/>
    <dgm:cxn modelId="{AF267E3C-E566-C646-AF15-5D4E8761BE5E}" type="presOf" srcId="{91280C15-8C73-43CB-8D69-E8BB4B0F537E}" destId="{8B68D4F8-69D7-9B41-8D18-C594445D18FE}" srcOrd="0" destOrd="0" presId="urn:microsoft.com/office/officeart/2005/8/layout/vList2"/>
    <dgm:cxn modelId="{72FAC44C-CA73-9348-B0B0-130145AFD8F1}" type="presOf" srcId="{43EBD13C-7449-40D9-8199-ED2259017AD7}" destId="{BACCD953-C73A-6648-B69B-3E4A028656CD}" srcOrd="0" destOrd="0" presId="urn:microsoft.com/office/officeart/2005/8/layout/vList2"/>
    <dgm:cxn modelId="{0F5EC451-800B-AC4F-9582-F15D02ED05E8}" type="presOf" srcId="{DC1A469C-3670-49E0-9AB4-33F8DA2EA187}" destId="{AD5BE92D-2AB6-BD4D-8DAD-DFA4B450AEAA}" srcOrd="0" destOrd="0" presId="urn:microsoft.com/office/officeart/2005/8/layout/vList2"/>
    <dgm:cxn modelId="{C30B8863-74E3-F94C-9D6D-3CA720FDD526}" srcId="{E3130104-A1C5-42CE-9DE3-1B8C9361DDBC}" destId="{5A1A642D-9AEC-AF4E-AA94-ABFBC46E7313}" srcOrd="5" destOrd="0" parTransId="{FF7757EE-94D7-064A-B45F-D1683270D46F}" sibTransId="{4833CAE9-DC7C-D346-8D0B-CE1283822C35}"/>
    <dgm:cxn modelId="{8F751B6C-F237-BB47-BC57-5A60C354CF91}" type="presOf" srcId="{5A1A642D-9AEC-AF4E-AA94-ABFBC46E7313}" destId="{A16AA9AC-F7CB-984E-BF56-2B6085A2513A}" srcOrd="0" destOrd="0" presId="urn:microsoft.com/office/officeart/2005/8/layout/vList2"/>
    <dgm:cxn modelId="{5993D66E-7D28-420B-B1AC-10F851793AEC}" srcId="{E3130104-A1C5-42CE-9DE3-1B8C9361DDBC}" destId="{4BA78606-40C2-402B-AAB1-77B2C3C50666}" srcOrd="0" destOrd="0" parTransId="{94AA8752-8D74-41D2-A7AC-614B1EAD7097}" sibTransId="{8F4CE417-7A9E-4CAF-B840-8C5612371442}"/>
    <dgm:cxn modelId="{47C05B81-5FD7-5E49-9070-F0744D5F8D1E}" type="presOf" srcId="{D3E7F592-86EF-46AB-8D44-6B6DABA4199F}" destId="{213D965C-4B60-BF4C-B2EB-63C3C08F1670}" srcOrd="0" destOrd="0" presId="urn:microsoft.com/office/officeart/2005/8/layout/vList2"/>
    <dgm:cxn modelId="{24310093-0999-064F-A7DA-E3609B6EF188}" type="presOf" srcId="{4BA78606-40C2-402B-AAB1-77B2C3C50666}" destId="{650139C3-8100-724E-9D6E-A08AB9FE8A30}" srcOrd="0" destOrd="0" presId="urn:microsoft.com/office/officeart/2005/8/layout/vList2"/>
    <dgm:cxn modelId="{A3B291B0-785A-4800-B219-55CB0F275D18}" srcId="{E3130104-A1C5-42CE-9DE3-1B8C9361DDBC}" destId="{DC1A469C-3670-49E0-9AB4-33F8DA2EA187}" srcOrd="2" destOrd="0" parTransId="{1CB0B66E-AC6B-4A08-A6D6-801CBD2D7D94}" sibTransId="{8B62B4A5-C3B9-4D17-ABE4-7ADD2542ED9A}"/>
    <dgm:cxn modelId="{489B55C3-A988-4E91-B988-5C445547A03C}" srcId="{E3130104-A1C5-42CE-9DE3-1B8C9361DDBC}" destId="{43EBD13C-7449-40D9-8199-ED2259017AD7}" srcOrd="3" destOrd="0" parTransId="{E5726329-0754-4E0E-9FF1-95F79686DC71}" sibTransId="{81930248-01F9-494D-8E23-14E73289DF71}"/>
    <dgm:cxn modelId="{B6CD16CF-CAFD-4224-9A42-A6613E45B130}" srcId="{E3130104-A1C5-42CE-9DE3-1B8C9361DDBC}" destId="{4B8D7FFC-EF28-45BB-AD12-2094B80ABD6E}" srcOrd="1" destOrd="0" parTransId="{C5A4ACC7-5C59-42A3-8661-F9270EA30C54}" sibTransId="{C74F8F88-BDC9-46F4-80F8-CFB8CDBA0D23}"/>
    <dgm:cxn modelId="{5483D0F6-07E0-1145-B80C-EEF0AA560E9A}" type="presOf" srcId="{BF85291C-79AB-4B7A-9174-0EDCF9BD8870}" destId="{5A738840-1747-2E48-8386-1A808087C98D}" srcOrd="0" destOrd="0" presId="urn:microsoft.com/office/officeart/2005/8/layout/vList2"/>
    <dgm:cxn modelId="{2FE1A3FB-8E16-46BF-BB46-50BDBAAD84C2}" srcId="{E3130104-A1C5-42CE-9DE3-1B8C9361DDBC}" destId="{D3E7F592-86EF-46AB-8D44-6B6DABA4199F}" srcOrd="6" destOrd="0" parTransId="{332F4184-DFB4-4D43-A743-623E873B5243}" sibTransId="{5960DBC7-E7E0-49A8-8CCC-8E0E9A8AFCDF}"/>
    <dgm:cxn modelId="{B2E4457B-8E07-F145-BF29-F6B2272C49AF}" type="presParOf" srcId="{33A76344-3D4E-8843-81AA-FCF4BD81CE6A}" destId="{650139C3-8100-724E-9D6E-A08AB9FE8A30}" srcOrd="0" destOrd="0" presId="urn:microsoft.com/office/officeart/2005/8/layout/vList2"/>
    <dgm:cxn modelId="{FA84B9D5-AA4D-2F47-A96B-383950063997}" type="presParOf" srcId="{33A76344-3D4E-8843-81AA-FCF4BD81CE6A}" destId="{8BC30092-AB3B-7640-A81C-C9165C8CEA68}" srcOrd="1" destOrd="0" presId="urn:microsoft.com/office/officeart/2005/8/layout/vList2"/>
    <dgm:cxn modelId="{2915218C-FFA7-3246-A081-0A3B1D2D6206}" type="presParOf" srcId="{33A76344-3D4E-8843-81AA-FCF4BD81CE6A}" destId="{2632BB1F-CCEF-D24D-A88F-F77BF3DFE85A}" srcOrd="2" destOrd="0" presId="urn:microsoft.com/office/officeart/2005/8/layout/vList2"/>
    <dgm:cxn modelId="{9AB32078-46DA-EC40-AEFC-BA4760303E3C}" type="presParOf" srcId="{33A76344-3D4E-8843-81AA-FCF4BD81CE6A}" destId="{DC321FFE-8952-264E-8B1B-263DF7724C38}" srcOrd="3" destOrd="0" presId="urn:microsoft.com/office/officeart/2005/8/layout/vList2"/>
    <dgm:cxn modelId="{2A8D324C-02B7-1B49-BB9B-E2BB38139E80}" type="presParOf" srcId="{33A76344-3D4E-8843-81AA-FCF4BD81CE6A}" destId="{AD5BE92D-2AB6-BD4D-8DAD-DFA4B450AEAA}" srcOrd="4" destOrd="0" presId="urn:microsoft.com/office/officeart/2005/8/layout/vList2"/>
    <dgm:cxn modelId="{5406E0CF-40F5-B046-AC38-AC008261C369}" type="presParOf" srcId="{33A76344-3D4E-8843-81AA-FCF4BD81CE6A}" destId="{CD0D5A73-B4F6-8B4F-9BEA-B4A4CB210FA9}" srcOrd="5" destOrd="0" presId="urn:microsoft.com/office/officeart/2005/8/layout/vList2"/>
    <dgm:cxn modelId="{5E487814-49D1-674E-8BCD-D226E39EF480}" type="presParOf" srcId="{33A76344-3D4E-8843-81AA-FCF4BD81CE6A}" destId="{BACCD953-C73A-6648-B69B-3E4A028656CD}" srcOrd="6" destOrd="0" presId="urn:microsoft.com/office/officeart/2005/8/layout/vList2"/>
    <dgm:cxn modelId="{B220DBAF-1F8C-2743-BEFE-C6D06223C9D9}" type="presParOf" srcId="{33A76344-3D4E-8843-81AA-FCF4BD81CE6A}" destId="{83B4EDD3-5773-8247-9E10-11E4FD2CAAEF}" srcOrd="7" destOrd="0" presId="urn:microsoft.com/office/officeart/2005/8/layout/vList2"/>
    <dgm:cxn modelId="{0764330E-B8B3-6F4D-9461-A243F217AE68}" type="presParOf" srcId="{33A76344-3D4E-8843-81AA-FCF4BD81CE6A}" destId="{8B68D4F8-69D7-9B41-8D18-C594445D18FE}" srcOrd="8" destOrd="0" presId="urn:microsoft.com/office/officeart/2005/8/layout/vList2"/>
    <dgm:cxn modelId="{161FB9AE-C134-A447-9447-05C6800E1194}" type="presParOf" srcId="{33A76344-3D4E-8843-81AA-FCF4BD81CE6A}" destId="{E5A05543-39AF-3948-A417-50A50C30D713}" srcOrd="9" destOrd="0" presId="urn:microsoft.com/office/officeart/2005/8/layout/vList2"/>
    <dgm:cxn modelId="{FFAB4AF6-F6EC-F148-86D5-73B0488507F6}" type="presParOf" srcId="{33A76344-3D4E-8843-81AA-FCF4BD81CE6A}" destId="{A16AA9AC-F7CB-984E-BF56-2B6085A2513A}" srcOrd="10" destOrd="0" presId="urn:microsoft.com/office/officeart/2005/8/layout/vList2"/>
    <dgm:cxn modelId="{1DA80CD1-BC68-1845-98EB-E9A0BCE0D9E2}" type="presParOf" srcId="{33A76344-3D4E-8843-81AA-FCF4BD81CE6A}" destId="{81B3274E-1407-B54A-BCB6-C3F6BE41BAF0}" srcOrd="11" destOrd="0" presId="urn:microsoft.com/office/officeart/2005/8/layout/vList2"/>
    <dgm:cxn modelId="{01893299-C50A-8143-95D7-BE8540379A17}" type="presParOf" srcId="{33A76344-3D4E-8843-81AA-FCF4BD81CE6A}" destId="{213D965C-4B60-BF4C-B2EB-63C3C08F1670}" srcOrd="12" destOrd="0" presId="urn:microsoft.com/office/officeart/2005/8/layout/vList2"/>
    <dgm:cxn modelId="{1B7651E8-2170-8B43-93AA-64AE1D48A1C3}" type="presParOf" srcId="{33A76344-3D4E-8843-81AA-FCF4BD81CE6A}" destId="{0B780E65-4106-B34C-B539-C37531269A6F}" srcOrd="13" destOrd="0" presId="urn:microsoft.com/office/officeart/2005/8/layout/vList2"/>
    <dgm:cxn modelId="{C078EC43-D005-334B-B813-57247E6B1B29}" type="presParOf" srcId="{33A76344-3D4E-8843-81AA-FCF4BD81CE6A}" destId="{5A738840-1747-2E48-8386-1A808087C98D}"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2BF38B-A668-4CBE-BF73-39397696C513}"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A09E8364-4D69-4330-8F57-473D845335C2}">
      <dgm:prSet/>
      <dgm:spPr/>
      <dgm:t>
        <a:bodyPr/>
        <a:lstStyle/>
        <a:p>
          <a:r>
            <a:rPr lang="en-US"/>
            <a:t>Renal failure</a:t>
          </a:r>
        </a:p>
      </dgm:t>
    </dgm:pt>
    <dgm:pt modelId="{201B0C47-84E7-4A20-80DB-F0FF9C95140B}" type="parTrans" cxnId="{19F0289D-8929-49DB-BC5C-53A6B02B50F8}">
      <dgm:prSet/>
      <dgm:spPr/>
      <dgm:t>
        <a:bodyPr/>
        <a:lstStyle/>
        <a:p>
          <a:endParaRPr lang="en-US"/>
        </a:p>
      </dgm:t>
    </dgm:pt>
    <dgm:pt modelId="{FF97B45C-CF2B-4B4B-A951-80C0B149D624}" type="sibTrans" cxnId="{19F0289D-8929-49DB-BC5C-53A6B02B50F8}">
      <dgm:prSet/>
      <dgm:spPr/>
      <dgm:t>
        <a:bodyPr/>
        <a:lstStyle/>
        <a:p>
          <a:endParaRPr lang="en-US"/>
        </a:p>
      </dgm:t>
    </dgm:pt>
    <dgm:pt modelId="{4B20D089-7A19-4818-85E7-B628EC0D7A8F}">
      <dgm:prSet/>
      <dgm:spPr/>
      <dgm:t>
        <a:bodyPr/>
        <a:lstStyle/>
        <a:p>
          <a:r>
            <a:rPr lang="en-US" dirty="0"/>
            <a:t>Dialysis</a:t>
          </a:r>
        </a:p>
      </dgm:t>
    </dgm:pt>
    <dgm:pt modelId="{93A9EFAF-E077-4131-AB9D-AC9B271403AB}" type="parTrans" cxnId="{CDCA3DEC-3B16-4E2C-A481-75154984F1EC}">
      <dgm:prSet/>
      <dgm:spPr/>
      <dgm:t>
        <a:bodyPr/>
        <a:lstStyle/>
        <a:p>
          <a:endParaRPr lang="en-US"/>
        </a:p>
      </dgm:t>
    </dgm:pt>
    <dgm:pt modelId="{F0DCD269-5E51-4DF0-9AF8-48A58772AA90}" type="sibTrans" cxnId="{CDCA3DEC-3B16-4E2C-A481-75154984F1EC}">
      <dgm:prSet/>
      <dgm:spPr/>
      <dgm:t>
        <a:bodyPr/>
        <a:lstStyle/>
        <a:p>
          <a:endParaRPr lang="en-US"/>
        </a:p>
      </dgm:t>
    </dgm:pt>
    <dgm:pt modelId="{167F16E8-0FA4-4131-8B77-F1930F492A94}">
      <dgm:prSet/>
      <dgm:spPr/>
      <dgm:t>
        <a:bodyPr/>
        <a:lstStyle/>
        <a:p>
          <a:r>
            <a:rPr lang="en-US"/>
            <a:t>History of organ transplant</a:t>
          </a:r>
        </a:p>
      </dgm:t>
    </dgm:pt>
    <dgm:pt modelId="{DEA0A739-0401-4A72-A915-99FD3C24EDCB}" type="parTrans" cxnId="{ABD47782-1BB7-41C5-B5F3-507C5F5A1B7E}">
      <dgm:prSet/>
      <dgm:spPr/>
      <dgm:t>
        <a:bodyPr/>
        <a:lstStyle/>
        <a:p>
          <a:endParaRPr lang="en-US"/>
        </a:p>
      </dgm:t>
    </dgm:pt>
    <dgm:pt modelId="{986B271F-F2CB-4FBD-9803-6E9D4BD662E9}" type="sibTrans" cxnId="{ABD47782-1BB7-41C5-B5F3-507C5F5A1B7E}">
      <dgm:prSet/>
      <dgm:spPr/>
      <dgm:t>
        <a:bodyPr/>
        <a:lstStyle/>
        <a:p>
          <a:endParaRPr lang="en-US"/>
        </a:p>
      </dgm:t>
    </dgm:pt>
    <dgm:pt modelId="{C1566514-3DC7-D749-8F60-8ADFAE89A80B}">
      <dgm:prSet/>
      <dgm:spPr/>
      <dgm:t>
        <a:bodyPr/>
        <a:lstStyle/>
        <a:p>
          <a:r>
            <a:rPr lang="en-US"/>
            <a:t>Bleeding within the past 6 months </a:t>
          </a:r>
          <a:endParaRPr lang="en-US" dirty="0"/>
        </a:p>
      </dgm:t>
    </dgm:pt>
    <dgm:pt modelId="{756EDFDC-AE7B-954D-9B8F-8BD8DFC52139}" type="parTrans" cxnId="{89892756-7ECA-D64F-AACC-5CF490479082}">
      <dgm:prSet/>
      <dgm:spPr/>
      <dgm:t>
        <a:bodyPr/>
        <a:lstStyle/>
        <a:p>
          <a:endParaRPr lang="en-US"/>
        </a:p>
      </dgm:t>
    </dgm:pt>
    <dgm:pt modelId="{6BA40D8D-0B88-1547-9E2B-D3E9332EF220}" type="sibTrans" cxnId="{89892756-7ECA-D64F-AACC-5CF490479082}">
      <dgm:prSet/>
      <dgm:spPr/>
      <dgm:t>
        <a:bodyPr/>
        <a:lstStyle/>
        <a:p>
          <a:endParaRPr lang="en-US"/>
        </a:p>
      </dgm:t>
    </dgm:pt>
    <dgm:pt modelId="{EDFEB969-F1BE-CA42-B11B-C36DE8D04684}" type="pres">
      <dgm:prSet presAssocID="{C22BF38B-A668-4CBE-BF73-39397696C513}" presName="linear" presStyleCnt="0">
        <dgm:presLayoutVars>
          <dgm:animLvl val="lvl"/>
          <dgm:resizeHandles val="exact"/>
        </dgm:presLayoutVars>
      </dgm:prSet>
      <dgm:spPr/>
    </dgm:pt>
    <dgm:pt modelId="{8E06D954-65E9-C44D-BCEA-0C68BE3FA1B9}" type="pres">
      <dgm:prSet presAssocID="{A09E8364-4D69-4330-8F57-473D845335C2}" presName="parentText" presStyleLbl="node1" presStyleIdx="0" presStyleCnt="4">
        <dgm:presLayoutVars>
          <dgm:chMax val="0"/>
          <dgm:bulletEnabled val="1"/>
        </dgm:presLayoutVars>
      </dgm:prSet>
      <dgm:spPr/>
    </dgm:pt>
    <dgm:pt modelId="{069513E4-870F-4444-80D2-C10E850FD888}" type="pres">
      <dgm:prSet presAssocID="{FF97B45C-CF2B-4B4B-A951-80C0B149D624}" presName="spacer" presStyleCnt="0"/>
      <dgm:spPr/>
    </dgm:pt>
    <dgm:pt modelId="{CEB6C82C-429A-C54C-BA25-0633CB4E4114}" type="pres">
      <dgm:prSet presAssocID="{4B20D089-7A19-4818-85E7-B628EC0D7A8F}" presName="parentText" presStyleLbl="node1" presStyleIdx="1" presStyleCnt="4">
        <dgm:presLayoutVars>
          <dgm:chMax val="0"/>
          <dgm:bulletEnabled val="1"/>
        </dgm:presLayoutVars>
      </dgm:prSet>
      <dgm:spPr/>
    </dgm:pt>
    <dgm:pt modelId="{F766E6D1-74CE-CC47-B9AC-88D4EC974CD8}" type="pres">
      <dgm:prSet presAssocID="{F0DCD269-5E51-4DF0-9AF8-48A58772AA90}" presName="spacer" presStyleCnt="0"/>
      <dgm:spPr/>
    </dgm:pt>
    <dgm:pt modelId="{1CC3C9DA-C252-094B-8443-AF512B5AA458}" type="pres">
      <dgm:prSet presAssocID="{C1566514-3DC7-D749-8F60-8ADFAE89A80B}" presName="parentText" presStyleLbl="node1" presStyleIdx="2" presStyleCnt="4">
        <dgm:presLayoutVars>
          <dgm:chMax val="0"/>
          <dgm:bulletEnabled val="1"/>
        </dgm:presLayoutVars>
      </dgm:prSet>
      <dgm:spPr/>
    </dgm:pt>
    <dgm:pt modelId="{25B1B5BC-DADE-334C-B4B6-212586216413}" type="pres">
      <dgm:prSet presAssocID="{6BA40D8D-0B88-1547-9E2B-D3E9332EF220}" presName="spacer" presStyleCnt="0"/>
      <dgm:spPr/>
    </dgm:pt>
    <dgm:pt modelId="{DCF01352-CE3B-2E48-888F-ACC76B414B83}" type="pres">
      <dgm:prSet presAssocID="{167F16E8-0FA4-4131-8B77-F1930F492A94}" presName="parentText" presStyleLbl="node1" presStyleIdx="3" presStyleCnt="4">
        <dgm:presLayoutVars>
          <dgm:chMax val="0"/>
          <dgm:bulletEnabled val="1"/>
        </dgm:presLayoutVars>
      </dgm:prSet>
      <dgm:spPr/>
    </dgm:pt>
  </dgm:ptLst>
  <dgm:cxnLst>
    <dgm:cxn modelId="{89892756-7ECA-D64F-AACC-5CF490479082}" srcId="{C22BF38B-A668-4CBE-BF73-39397696C513}" destId="{C1566514-3DC7-D749-8F60-8ADFAE89A80B}" srcOrd="2" destOrd="0" parTransId="{756EDFDC-AE7B-954D-9B8F-8BD8DFC52139}" sibTransId="{6BA40D8D-0B88-1547-9E2B-D3E9332EF220}"/>
    <dgm:cxn modelId="{ABD47782-1BB7-41C5-B5F3-507C5F5A1B7E}" srcId="{C22BF38B-A668-4CBE-BF73-39397696C513}" destId="{167F16E8-0FA4-4131-8B77-F1930F492A94}" srcOrd="3" destOrd="0" parTransId="{DEA0A739-0401-4A72-A915-99FD3C24EDCB}" sibTransId="{986B271F-F2CB-4FBD-9803-6E9D4BD662E9}"/>
    <dgm:cxn modelId="{85D6A787-C228-5C45-90F4-893C7CA753EE}" type="presOf" srcId="{C1566514-3DC7-D749-8F60-8ADFAE89A80B}" destId="{1CC3C9DA-C252-094B-8443-AF512B5AA458}" srcOrd="0" destOrd="0" presId="urn:microsoft.com/office/officeart/2005/8/layout/vList2"/>
    <dgm:cxn modelId="{B5624698-236F-D24B-8D71-91B942498A7C}" type="presOf" srcId="{4B20D089-7A19-4818-85E7-B628EC0D7A8F}" destId="{CEB6C82C-429A-C54C-BA25-0633CB4E4114}" srcOrd="0" destOrd="0" presId="urn:microsoft.com/office/officeart/2005/8/layout/vList2"/>
    <dgm:cxn modelId="{19F0289D-8929-49DB-BC5C-53A6B02B50F8}" srcId="{C22BF38B-A668-4CBE-BF73-39397696C513}" destId="{A09E8364-4D69-4330-8F57-473D845335C2}" srcOrd="0" destOrd="0" parTransId="{201B0C47-84E7-4A20-80DB-F0FF9C95140B}" sibTransId="{FF97B45C-CF2B-4B4B-A951-80C0B149D624}"/>
    <dgm:cxn modelId="{A415C3A0-0B22-A141-A503-E8962F582BBD}" type="presOf" srcId="{A09E8364-4D69-4330-8F57-473D845335C2}" destId="{8E06D954-65E9-C44D-BCEA-0C68BE3FA1B9}" srcOrd="0" destOrd="0" presId="urn:microsoft.com/office/officeart/2005/8/layout/vList2"/>
    <dgm:cxn modelId="{4A5B11C1-8792-DA43-9CFF-501E2A5F1B18}" type="presOf" srcId="{167F16E8-0FA4-4131-8B77-F1930F492A94}" destId="{DCF01352-CE3B-2E48-888F-ACC76B414B83}" srcOrd="0" destOrd="0" presId="urn:microsoft.com/office/officeart/2005/8/layout/vList2"/>
    <dgm:cxn modelId="{2FFC0FD3-F236-D648-9150-3550D2F9C86C}" type="presOf" srcId="{C22BF38B-A668-4CBE-BF73-39397696C513}" destId="{EDFEB969-F1BE-CA42-B11B-C36DE8D04684}" srcOrd="0" destOrd="0" presId="urn:microsoft.com/office/officeart/2005/8/layout/vList2"/>
    <dgm:cxn modelId="{CDCA3DEC-3B16-4E2C-A481-75154984F1EC}" srcId="{C22BF38B-A668-4CBE-BF73-39397696C513}" destId="{4B20D089-7A19-4818-85E7-B628EC0D7A8F}" srcOrd="1" destOrd="0" parTransId="{93A9EFAF-E077-4131-AB9D-AC9B271403AB}" sibTransId="{F0DCD269-5E51-4DF0-9AF8-48A58772AA90}"/>
    <dgm:cxn modelId="{1AFA7A1B-8B5F-1C4F-9F49-8BB18F45DC2E}" type="presParOf" srcId="{EDFEB969-F1BE-CA42-B11B-C36DE8D04684}" destId="{8E06D954-65E9-C44D-BCEA-0C68BE3FA1B9}" srcOrd="0" destOrd="0" presId="urn:microsoft.com/office/officeart/2005/8/layout/vList2"/>
    <dgm:cxn modelId="{44A81AD4-E6E2-4440-A760-41D50D751969}" type="presParOf" srcId="{EDFEB969-F1BE-CA42-B11B-C36DE8D04684}" destId="{069513E4-870F-4444-80D2-C10E850FD888}" srcOrd="1" destOrd="0" presId="urn:microsoft.com/office/officeart/2005/8/layout/vList2"/>
    <dgm:cxn modelId="{FAF2EEA8-D25F-2948-8F55-7A9E22078604}" type="presParOf" srcId="{EDFEB969-F1BE-CA42-B11B-C36DE8D04684}" destId="{CEB6C82C-429A-C54C-BA25-0633CB4E4114}" srcOrd="2" destOrd="0" presId="urn:microsoft.com/office/officeart/2005/8/layout/vList2"/>
    <dgm:cxn modelId="{588673E3-5654-384D-8A98-571BDE06C705}" type="presParOf" srcId="{EDFEB969-F1BE-CA42-B11B-C36DE8D04684}" destId="{F766E6D1-74CE-CC47-B9AC-88D4EC974CD8}" srcOrd="3" destOrd="0" presId="urn:microsoft.com/office/officeart/2005/8/layout/vList2"/>
    <dgm:cxn modelId="{450553D4-4EF0-654D-B599-35EA3CA74704}" type="presParOf" srcId="{EDFEB969-F1BE-CA42-B11B-C36DE8D04684}" destId="{1CC3C9DA-C252-094B-8443-AF512B5AA458}" srcOrd="4" destOrd="0" presId="urn:microsoft.com/office/officeart/2005/8/layout/vList2"/>
    <dgm:cxn modelId="{39ACF420-B351-6844-985F-12A9FCD590C8}" type="presParOf" srcId="{EDFEB969-F1BE-CA42-B11B-C36DE8D04684}" destId="{25B1B5BC-DADE-334C-B4B6-212586216413}" srcOrd="5" destOrd="0" presId="urn:microsoft.com/office/officeart/2005/8/layout/vList2"/>
    <dgm:cxn modelId="{DF85A70C-AD7E-C742-8433-3C117C26F253}" type="presParOf" srcId="{EDFEB969-F1BE-CA42-B11B-C36DE8D04684}" destId="{DCF01352-CE3B-2E48-888F-ACC76B414B8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6D89E6-C2BA-44D3-9548-2CBFFB42D05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E5FF823-60CD-4C99-B1BB-DF3FB5E17AE0}">
      <dgm:prSet/>
      <dgm:spPr/>
      <dgm:t>
        <a:bodyPr/>
        <a:lstStyle/>
        <a:p>
          <a:r>
            <a:rPr lang="en-US" dirty="0"/>
            <a:t>Hepatitis C</a:t>
          </a:r>
        </a:p>
      </dgm:t>
    </dgm:pt>
    <dgm:pt modelId="{DB697852-826D-4B12-8FF6-3E8075FC70A2}" type="parTrans" cxnId="{BC6047A4-59DA-44FE-B5EB-400F14174D2F}">
      <dgm:prSet/>
      <dgm:spPr/>
      <dgm:t>
        <a:bodyPr/>
        <a:lstStyle/>
        <a:p>
          <a:endParaRPr lang="en-US"/>
        </a:p>
      </dgm:t>
    </dgm:pt>
    <dgm:pt modelId="{FBBB4CBE-89D3-4AAC-B67A-E121F01868AD}" type="sibTrans" cxnId="{BC6047A4-59DA-44FE-B5EB-400F14174D2F}">
      <dgm:prSet/>
      <dgm:spPr/>
      <dgm:t>
        <a:bodyPr/>
        <a:lstStyle/>
        <a:p>
          <a:endParaRPr lang="en-US"/>
        </a:p>
      </dgm:t>
    </dgm:pt>
    <dgm:pt modelId="{83FBE80F-9F64-472F-B7BA-8D0E0AF7289B}">
      <dgm:prSet/>
      <dgm:spPr/>
      <dgm:t>
        <a:bodyPr/>
        <a:lstStyle/>
        <a:p>
          <a:r>
            <a:rPr lang="en-US"/>
            <a:t>TB</a:t>
          </a:r>
        </a:p>
      </dgm:t>
    </dgm:pt>
    <dgm:pt modelId="{01F14504-89CB-4310-8B3D-9469813F6740}" type="parTrans" cxnId="{171BDD90-9F92-48C2-8767-FF4114ED9ABF}">
      <dgm:prSet/>
      <dgm:spPr/>
      <dgm:t>
        <a:bodyPr/>
        <a:lstStyle/>
        <a:p>
          <a:endParaRPr lang="en-US"/>
        </a:p>
      </dgm:t>
    </dgm:pt>
    <dgm:pt modelId="{E2AA1565-C665-49F5-BCEB-CB3E7E854D9E}" type="sibTrans" cxnId="{171BDD90-9F92-48C2-8767-FF4114ED9ABF}">
      <dgm:prSet/>
      <dgm:spPr/>
      <dgm:t>
        <a:bodyPr/>
        <a:lstStyle/>
        <a:p>
          <a:endParaRPr lang="en-US"/>
        </a:p>
      </dgm:t>
    </dgm:pt>
    <dgm:pt modelId="{21ECAB08-3CB3-4F9A-8B5B-3A485D28BE45}">
      <dgm:prSet/>
      <dgm:spPr/>
      <dgm:t>
        <a:bodyPr/>
        <a:lstStyle/>
        <a:p>
          <a:r>
            <a:rPr lang="en-US"/>
            <a:t>HIV/AIDS</a:t>
          </a:r>
        </a:p>
      </dgm:t>
    </dgm:pt>
    <dgm:pt modelId="{44337EB6-EE40-4E34-A655-8ACCBB0D6584}" type="parTrans" cxnId="{97D75551-22DF-4437-B0D1-20076BF9741D}">
      <dgm:prSet/>
      <dgm:spPr/>
      <dgm:t>
        <a:bodyPr/>
        <a:lstStyle/>
        <a:p>
          <a:endParaRPr lang="en-US"/>
        </a:p>
      </dgm:t>
    </dgm:pt>
    <dgm:pt modelId="{80F7321F-37FD-4D27-A885-A85A07CCD3D3}" type="sibTrans" cxnId="{97D75551-22DF-4437-B0D1-20076BF9741D}">
      <dgm:prSet/>
      <dgm:spPr/>
      <dgm:t>
        <a:bodyPr/>
        <a:lstStyle/>
        <a:p>
          <a:endParaRPr lang="en-US"/>
        </a:p>
      </dgm:t>
    </dgm:pt>
    <dgm:pt modelId="{FB26D562-B047-426A-8F23-65736E92D978}">
      <dgm:prSet/>
      <dgm:spPr/>
      <dgm:t>
        <a:bodyPr/>
        <a:lstStyle/>
        <a:p>
          <a:r>
            <a:rPr lang="en-US" dirty="0"/>
            <a:t>Local anesthetics</a:t>
          </a:r>
        </a:p>
      </dgm:t>
    </dgm:pt>
    <dgm:pt modelId="{AB739979-EF87-4F58-8875-C32B33BBA1B4}" type="parTrans" cxnId="{013DFCF7-2F5E-41D1-9C08-A6B9BD795F8F}">
      <dgm:prSet/>
      <dgm:spPr/>
      <dgm:t>
        <a:bodyPr/>
        <a:lstStyle/>
        <a:p>
          <a:endParaRPr lang="en-US"/>
        </a:p>
      </dgm:t>
    </dgm:pt>
    <dgm:pt modelId="{90784AD1-24A7-4D9A-B67E-FA8BE442AC7C}" type="sibTrans" cxnId="{013DFCF7-2F5E-41D1-9C08-A6B9BD795F8F}">
      <dgm:prSet/>
      <dgm:spPr/>
      <dgm:t>
        <a:bodyPr/>
        <a:lstStyle/>
        <a:p>
          <a:endParaRPr lang="en-US"/>
        </a:p>
      </dgm:t>
    </dgm:pt>
    <dgm:pt modelId="{15B37C51-E2E5-4A6F-9064-FABA1EF4D06F}">
      <dgm:prSet/>
      <dgm:spPr/>
      <dgm:t>
        <a:bodyPr/>
        <a:lstStyle/>
        <a:p>
          <a:r>
            <a:rPr lang="en-US" dirty="0"/>
            <a:t>Bleeding disorders</a:t>
          </a:r>
        </a:p>
      </dgm:t>
    </dgm:pt>
    <dgm:pt modelId="{92D591C3-6313-4DC4-BFC0-BB81C2E0DCD8}" type="parTrans" cxnId="{ACF5B537-9DF3-4850-8F86-A636FBB9DE30}">
      <dgm:prSet/>
      <dgm:spPr/>
      <dgm:t>
        <a:bodyPr/>
        <a:lstStyle/>
        <a:p>
          <a:endParaRPr lang="en-US"/>
        </a:p>
      </dgm:t>
    </dgm:pt>
    <dgm:pt modelId="{9A3993D3-C765-4821-B8D3-7E7D77109904}" type="sibTrans" cxnId="{ACF5B537-9DF3-4850-8F86-A636FBB9DE30}">
      <dgm:prSet/>
      <dgm:spPr/>
      <dgm:t>
        <a:bodyPr/>
        <a:lstStyle/>
        <a:p>
          <a:endParaRPr lang="en-US"/>
        </a:p>
      </dgm:t>
    </dgm:pt>
    <dgm:pt modelId="{2B8E238A-2DD5-4D84-929F-F36C17F50CB4}">
      <dgm:prSet/>
      <dgm:spPr/>
      <dgm:t>
        <a:bodyPr/>
        <a:lstStyle/>
        <a:p>
          <a:r>
            <a:rPr lang="en-US"/>
            <a:t>Sickle cell disease</a:t>
          </a:r>
        </a:p>
      </dgm:t>
    </dgm:pt>
    <dgm:pt modelId="{F4A69A3A-74EB-4D60-98CB-C6AC9FA8D9AC}" type="parTrans" cxnId="{D414FB45-BCA0-4F9E-A97C-8B90589BABFF}">
      <dgm:prSet/>
      <dgm:spPr/>
      <dgm:t>
        <a:bodyPr/>
        <a:lstStyle/>
        <a:p>
          <a:endParaRPr lang="en-US"/>
        </a:p>
      </dgm:t>
    </dgm:pt>
    <dgm:pt modelId="{3484147E-5F51-4126-9FFC-7EE01AA031FA}" type="sibTrans" cxnId="{D414FB45-BCA0-4F9E-A97C-8B90589BABFF}">
      <dgm:prSet/>
      <dgm:spPr/>
      <dgm:t>
        <a:bodyPr/>
        <a:lstStyle/>
        <a:p>
          <a:endParaRPr lang="en-US"/>
        </a:p>
      </dgm:t>
    </dgm:pt>
    <dgm:pt modelId="{9EE9AECD-D10F-4AD9-ABA6-8FDDD10FE8FA}">
      <dgm:prSet/>
      <dgm:spPr/>
      <dgm:t>
        <a:bodyPr/>
        <a:lstStyle/>
        <a:p>
          <a:r>
            <a:rPr lang="en-US"/>
            <a:t>Thrombocytopenia</a:t>
          </a:r>
        </a:p>
      </dgm:t>
    </dgm:pt>
    <dgm:pt modelId="{B14FDF1A-FFDC-4625-81A7-13CCB3C3F60B}" type="parTrans" cxnId="{917EAC5B-972F-4DBE-8BD9-E94B7C73DE4A}">
      <dgm:prSet/>
      <dgm:spPr/>
      <dgm:t>
        <a:bodyPr/>
        <a:lstStyle/>
        <a:p>
          <a:endParaRPr lang="en-US"/>
        </a:p>
      </dgm:t>
    </dgm:pt>
    <dgm:pt modelId="{5E20FB30-DDFB-4AD0-82B2-8FBF2BDEE710}" type="sibTrans" cxnId="{917EAC5B-972F-4DBE-8BD9-E94B7C73DE4A}">
      <dgm:prSet/>
      <dgm:spPr/>
      <dgm:t>
        <a:bodyPr/>
        <a:lstStyle/>
        <a:p>
          <a:endParaRPr lang="en-US"/>
        </a:p>
      </dgm:t>
    </dgm:pt>
    <dgm:pt modelId="{D7D14309-0A1C-47E8-97B0-A04A83E20D05}">
      <dgm:prSet/>
      <dgm:spPr/>
      <dgm:t>
        <a:bodyPr/>
        <a:lstStyle/>
        <a:p>
          <a:r>
            <a:rPr lang="en-US"/>
            <a:t>INR &gt; 3.0</a:t>
          </a:r>
        </a:p>
      </dgm:t>
    </dgm:pt>
    <dgm:pt modelId="{D32B6889-32D0-45E1-8D26-C527F21B1875}" type="parTrans" cxnId="{81073C05-9037-4F09-845D-5571122DE4B3}">
      <dgm:prSet/>
      <dgm:spPr/>
      <dgm:t>
        <a:bodyPr/>
        <a:lstStyle/>
        <a:p>
          <a:endParaRPr lang="en-US"/>
        </a:p>
      </dgm:t>
    </dgm:pt>
    <dgm:pt modelId="{3C215D4B-8702-43BA-94E7-D058F1147D27}" type="sibTrans" cxnId="{81073C05-9037-4F09-845D-5571122DE4B3}">
      <dgm:prSet/>
      <dgm:spPr/>
      <dgm:t>
        <a:bodyPr/>
        <a:lstStyle/>
        <a:p>
          <a:endParaRPr lang="en-US"/>
        </a:p>
      </dgm:t>
    </dgm:pt>
    <dgm:pt modelId="{0FCE0AB1-404B-2042-B52B-8EA02A791B81}" type="pres">
      <dgm:prSet presAssocID="{9C6D89E6-C2BA-44D3-9548-2CBFFB42D05F}" presName="linear" presStyleCnt="0">
        <dgm:presLayoutVars>
          <dgm:animLvl val="lvl"/>
          <dgm:resizeHandles val="exact"/>
        </dgm:presLayoutVars>
      </dgm:prSet>
      <dgm:spPr/>
    </dgm:pt>
    <dgm:pt modelId="{F45B7779-CE68-AC43-AE34-C929D027A525}" type="pres">
      <dgm:prSet presAssocID="{DE5FF823-60CD-4C99-B1BB-DF3FB5E17AE0}" presName="parentText" presStyleLbl="node1" presStyleIdx="0" presStyleCnt="8" custLinFactY="1947" custLinFactNeighborX="-459" custLinFactNeighborY="100000">
        <dgm:presLayoutVars>
          <dgm:chMax val="0"/>
          <dgm:bulletEnabled val="1"/>
        </dgm:presLayoutVars>
      </dgm:prSet>
      <dgm:spPr/>
    </dgm:pt>
    <dgm:pt modelId="{6BB52A9D-5786-AD45-9E6E-3CB95FF4CCE8}" type="pres">
      <dgm:prSet presAssocID="{FBBB4CBE-89D3-4AAC-B67A-E121F01868AD}" presName="spacer" presStyleCnt="0"/>
      <dgm:spPr/>
    </dgm:pt>
    <dgm:pt modelId="{4D0AA376-C9C2-E14B-9281-324A745C8BC0}" type="pres">
      <dgm:prSet presAssocID="{83FBE80F-9F64-472F-B7BA-8D0E0AF7289B}" presName="parentText" presStyleLbl="node1" presStyleIdx="1" presStyleCnt="8">
        <dgm:presLayoutVars>
          <dgm:chMax val="0"/>
          <dgm:bulletEnabled val="1"/>
        </dgm:presLayoutVars>
      </dgm:prSet>
      <dgm:spPr/>
    </dgm:pt>
    <dgm:pt modelId="{8EAA8F2D-9ED2-2343-94B6-B306E5B2842B}" type="pres">
      <dgm:prSet presAssocID="{E2AA1565-C665-49F5-BCEB-CB3E7E854D9E}" presName="spacer" presStyleCnt="0"/>
      <dgm:spPr/>
    </dgm:pt>
    <dgm:pt modelId="{4CD519FB-945E-464E-841F-65242C76EEDA}" type="pres">
      <dgm:prSet presAssocID="{21ECAB08-3CB3-4F9A-8B5B-3A485D28BE45}" presName="parentText" presStyleLbl="node1" presStyleIdx="2" presStyleCnt="8">
        <dgm:presLayoutVars>
          <dgm:chMax val="0"/>
          <dgm:bulletEnabled val="1"/>
        </dgm:presLayoutVars>
      </dgm:prSet>
      <dgm:spPr/>
    </dgm:pt>
    <dgm:pt modelId="{C46D5865-82C2-3A41-8546-36D9E2AC01D4}" type="pres">
      <dgm:prSet presAssocID="{80F7321F-37FD-4D27-A885-A85A07CCD3D3}" presName="spacer" presStyleCnt="0"/>
      <dgm:spPr/>
    </dgm:pt>
    <dgm:pt modelId="{415112ED-D26B-CF41-AAA3-4D12E8650C9B}" type="pres">
      <dgm:prSet presAssocID="{FB26D562-B047-426A-8F23-65736E92D978}" presName="parentText" presStyleLbl="node1" presStyleIdx="3" presStyleCnt="8">
        <dgm:presLayoutVars>
          <dgm:chMax val="0"/>
          <dgm:bulletEnabled val="1"/>
        </dgm:presLayoutVars>
      </dgm:prSet>
      <dgm:spPr/>
    </dgm:pt>
    <dgm:pt modelId="{12FEC5E8-F1CE-D74E-B459-649918192A86}" type="pres">
      <dgm:prSet presAssocID="{90784AD1-24A7-4D9A-B67E-FA8BE442AC7C}" presName="spacer" presStyleCnt="0"/>
      <dgm:spPr/>
    </dgm:pt>
    <dgm:pt modelId="{EA02C564-EEA7-0446-B962-F853EF280209}" type="pres">
      <dgm:prSet presAssocID="{15B37C51-E2E5-4A6F-9064-FABA1EF4D06F}" presName="parentText" presStyleLbl="node1" presStyleIdx="4" presStyleCnt="8">
        <dgm:presLayoutVars>
          <dgm:chMax val="0"/>
          <dgm:bulletEnabled val="1"/>
        </dgm:presLayoutVars>
      </dgm:prSet>
      <dgm:spPr/>
    </dgm:pt>
    <dgm:pt modelId="{D573BF32-1B06-7048-8052-E9E815033271}" type="pres">
      <dgm:prSet presAssocID="{9A3993D3-C765-4821-B8D3-7E7D77109904}" presName="spacer" presStyleCnt="0"/>
      <dgm:spPr/>
    </dgm:pt>
    <dgm:pt modelId="{B6EEA81A-E7B8-184F-A9FD-B8EFAE5E307C}" type="pres">
      <dgm:prSet presAssocID="{2B8E238A-2DD5-4D84-929F-F36C17F50CB4}" presName="parentText" presStyleLbl="node1" presStyleIdx="5" presStyleCnt="8">
        <dgm:presLayoutVars>
          <dgm:chMax val="0"/>
          <dgm:bulletEnabled val="1"/>
        </dgm:presLayoutVars>
      </dgm:prSet>
      <dgm:spPr/>
    </dgm:pt>
    <dgm:pt modelId="{508EAAD7-BE13-8C4E-A987-FDE5DAE418B7}" type="pres">
      <dgm:prSet presAssocID="{3484147E-5F51-4126-9FFC-7EE01AA031FA}" presName="spacer" presStyleCnt="0"/>
      <dgm:spPr/>
    </dgm:pt>
    <dgm:pt modelId="{8F604992-9F55-BA4D-8C6B-159A2C3567F1}" type="pres">
      <dgm:prSet presAssocID="{9EE9AECD-D10F-4AD9-ABA6-8FDDD10FE8FA}" presName="parentText" presStyleLbl="node1" presStyleIdx="6" presStyleCnt="8">
        <dgm:presLayoutVars>
          <dgm:chMax val="0"/>
          <dgm:bulletEnabled val="1"/>
        </dgm:presLayoutVars>
      </dgm:prSet>
      <dgm:spPr/>
    </dgm:pt>
    <dgm:pt modelId="{B1FECA92-7E6D-E542-B181-DABFB6A14E7A}" type="pres">
      <dgm:prSet presAssocID="{5E20FB30-DDFB-4AD0-82B2-8FBF2BDEE710}" presName="spacer" presStyleCnt="0"/>
      <dgm:spPr/>
    </dgm:pt>
    <dgm:pt modelId="{A25597D8-8710-DB49-91F7-AE7D5B1B3376}" type="pres">
      <dgm:prSet presAssocID="{D7D14309-0A1C-47E8-97B0-A04A83E20D05}" presName="parentText" presStyleLbl="node1" presStyleIdx="7" presStyleCnt="8">
        <dgm:presLayoutVars>
          <dgm:chMax val="0"/>
          <dgm:bulletEnabled val="1"/>
        </dgm:presLayoutVars>
      </dgm:prSet>
      <dgm:spPr/>
    </dgm:pt>
  </dgm:ptLst>
  <dgm:cxnLst>
    <dgm:cxn modelId="{81073C05-9037-4F09-845D-5571122DE4B3}" srcId="{9C6D89E6-C2BA-44D3-9548-2CBFFB42D05F}" destId="{D7D14309-0A1C-47E8-97B0-A04A83E20D05}" srcOrd="7" destOrd="0" parTransId="{D32B6889-32D0-45E1-8D26-C527F21B1875}" sibTransId="{3C215D4B-8702-43BA-94E7-D058F1147D27}"/>
    <dgm:cxn modelId="{FB6BF20F-4078-3448-800B-94140F28308F}" type="presOf" srcId="{DE5FF823-60CD-4C99-B1BB-DF3FB5E17AE0}" destId="{F45B7779-CE68-AC43-AE34-C929D027A525}" srcOrd="0" destOrd="0" presId="urn:microsoft.com/office/officeart/2005/8/layout/vList2"/>
    <dgm:cxn modelId="{7A73C135-5E18-1049-9AAB-D22D2CCC14AA}" type="presOf" srcId="{9EE9AECD-D10F-4AD9-ABA6-8FDDD10FE8FA}" destId="{8F604992-9F55-BA4D-8C6B-159A2C3567F1}" srcOrd="0" destOrd="0" presId="urn:microsoft.com/office/officeart/2005/8/layout/vList2"/>
    <dgm:cxn modelId="{ACF5B537-9DF3-4850-8F86-A636FBB9DE30}" srcId="{9C6D89E6-C2BA-44D3-9548-2CBFFB42D05F}" destId="{15B37C51-E2E5-4A6F-9064-FABA1EF4D06F}" srcOrd="4" destOrd="0" parTransId="{92D591C3-6313-4DC4-BFC0-BB81C2E0DCD8}" sibTransId="{9A3993D3-C765-4821-B8D3-7E7D77109904}"/>
    <dgm:cxn modelId="{EDBCB737-8012-974C-84F5-16D941379C93}" type="presOf" srcId="{83FBE80F-9F64-472F-B7BA-8D0E0AF7289B}" destId="{4D0AA376-C9C2-E14B-9281-324A745C8BC0}" srcOrd="0" destOrd="0" presId="urn:microsoft.com/office/officeart/2005/8/layout/vList2"/>
    <dgm:cxn modelId="{D414FB45-BCA0-4F9E-A97C-8B90589BABFF}" srcId="{9C6D89E6-C2BA-44D3-9548-2CBFFB42D05F}" destId="{2B8E238A-2DD5-4D84-929F-F36C17F50CB4}" srcOrd="5" destOrd="0" parTransId="{F4A69A3A-74EB-4D60-98CB-C6AC9FA8D9AC}" sibTransId="{3484147E-5F51-4126-9FFC-7EE01AA031FA}"/>
    <dgm:cxn modelId="{97D75551-22DF-4437-B0D1-20076BF9741D}" srcId="{9C6D89E6-C2BA-44D3-9548-2CBFFB42D05F}" destId="{21ECAB08-3CB3-4F9A-8B5B-3A485D28BE45}" srcOrd="2" destOrd="0" parTransId="{44337EB6-EE40-4E34-A655-8ACCBB0D6584}" sibTransId="{80F7321F-37FD-4D27-A885-A85A07CCD3D3}"/>
    <dgm:cxn modelId="{CF508659-207B-914A-86AA-415B6CF1F4E5}" type="presOf" srcId="{15B37C51-E2E5-4A6F-9064-FABA1EF4D06F}" destId="{EA02C564-EEA7-0446-B962-F853EF280209}" srcOrd="0" destOrd="0" presId="urn:microsoft.com/office/officeart/2005/8/layout/vList2"/>
    <dgm:cxn modelId="{917EAC5B-972F-4DBE-8BD9-E94B7C73DE4A}" srcId="{9C6D89E6-C2BA-44D3-9548-2CBFFB42D05F}" destId="{9EE9AECD-D10F-4AD9-ABA6-8FDDD10FE8FA}" srcOrd="6" destOrd="0" parTransId="{B14FDF1A-FFDC-4625-81A7-13CCB3C3F60B}" sibTransId="{5E20FB30-DDFB-4AD0-82B2-8FBF2BDEE710}"/>
    <dgm:cxn modelId="{CE4BAC6A-DFEF-A24B-958F-DE04EE5A2D19}" type="presOf" srcId="{9C6D89E6-C2BA-44D3-9548-2CBFFB42D05F}" destId="{0FCE0AB1-404B-2042-B52B-8EA02A791B81}" srcOrd="0" destOrd="0" presId="urn:microsoft.com/office/officeart/2005/8/layout/vList2"/>
    <dgm:cxn modelId="{171BDD90-9F92-48C2-8767-FF4114ED9ABF}" srcId="{9C6D89E6-C2BA-44D3-9548-2CBFFB42D05F}" destId="{83FBE80F-9F64-472F-B7BA-8D0E0AF7289B}" srcOrd="1" destOrd="0" parTransId="{01F14504-89CB-4310-8B3D-9469813F6740}" sibTransId="{E2AA1565-C665-49F5-BCEB-CB3E7E854D9E}"/>
    <dgm:cxn modelId="{BC6047A4-59DA-44FE-B5EB-400F14174D2F}" srcId="{9C6D89E6-C2BA-44D3-9548-2CBFFB42D05F}" destId="{DE5FF823-60CD-4C99-B1BB-DF3FB5E17AE0}" srcOrd="0" destOrd="0" parTransId="{DB697852-826D-4B12-8FF6-3E8075FC70A2}" sibTransId="{FBBB4CBE-89D3-4AAC-B67A-E121F01868AD}"/>
    <dgm:cxn modelId="{15B883A8-F6CA-DF44-835A-BEBA835E95BF}" type="presOf" srcId="{2B8E238A-2DD5-4D84-929F-F36C17F50CB4}" destId="{B6EEA81A-E7B8-184F-A9FD-B8EFAE5E307C}" srcOrd="0" destOrd="0" presId="urn:microsoft.com/office/officeart/2005/8/layout/vList2"/>
    <dgm:cxn modelId="{4EC54FDE-AB44-6C4A-B2AD-95C2BBDF08DA}" type="presOf" srcId="{FB26D562-B047-426A-8F23-65736E92D978}" destId="{415112ED-D26B-CF41-AAA3-4D12E8650C9B}" srcOrd="0" destOrd="0" presId="urn:microsoft.com/office/officeart/2005/8/layout/vList2"/>
    <dgm:cxn modelId="{68AF6DE0-D317-994E-93B5-4A7B0287B9C2}" type="presOf" srcId="{D7D14309-0A1C-47E8-97B0-A04A83E20D05}" destId="{A25597D8-8710-DB49-91F7-AE7D5B1B3376}" srcOrd="0" destOrd="0" presId="urn:microsoft.com/office/officeart/2005/8/layout/vList2"/>
    <dgm:cxn modelId="{013DFCF7-2F5E-41D1-9C08-A6B9BD795F8F}" srcId="{9C6D89E6-C2BA-44D3-9548-2CBFFB42D05F}" destId="{FB26D562-B047-426A-8F23-65736E92D978}" srcOrd="3" destOrd="0" parTransId="{AB739979-EF87-4F58-8875-C32B33BBA1B4}" sibTransId="{90784AD1-24A7-4D9A-B67E-FA8BE442AC7C}"/>
    <dgm:cxn modelId="{98D7C6FD-6871-124E-8E17-A00A20FB0FB4}" type="presOf" srcId="{21ECAB08-3CB3-4F9A-8B5B-3A485D28BE45}" destId="{4CD519FB-945E-464E-841F-65242C76EEDA}" srcOrd="0" destOrd="0" presId="urn:microsoft.com/office/officeart/2005/8/layout/vList2"/>
    <dgm:cxn modelId="{C28E2D97-1D74-4E43-9D1A-CA3BD5FA8E93}" type="presParOf" srcId="{0FCE0AB1-404B-2042-B52B-8EA02A791B81}" destId="{F45B7779-CE68-AC43-AE34-C929D027A525}" srcOrd="0" destOrd="0" presId="urn:microsoft.com/office/officeart/2005/8/layout/vList2"/>
    <dgm:cxn modelId="{889F6BAA-9253-D84C-8119-3ACEA487857F}" type="presParOf" srcId="{0FCE0AB1-404B-2042-B52B-8EA02A791B81}" destId="{6BB52A9D-5786-AD45-9E6E-3CB95FF4CCE8}" srcOrd="1" destOrd="0" presId="urn:microsoft.com/office/officeart/2005/8/layout/vList2"/>
    <dgm:cxn modelId="{D1C72187-7125-5A4B-ABB9-FF970902C959}" type="presParOf" srcId="{0FCE0AB1-404B-2042-B52B-8EA02A791B81}" destId="{4D0AA376-C9C2-E14B-9281-324A745C8BC0}" srcOrd="2" destOrd="0" presId="urn:microsoft.com/office/officeart/2005/8/layout/vList2"/>
    <dgm:cxn modelId="{35465B3D-A6C4-4F4C-8185-055E92272085}" type="presParOf" srcId="{0FCE0AB1-404B-2042-B52B-8EA02A791B81}" destId="{8EAA8F2D-9ED2-2343-94B6-B306E5B2842B}" srcOrd="3" destOrd="0" presId="urn:microsoft.com/office/officeart/2005/8/layout/vList2"/>
    <dgm:cxn modelId="{49F9215B-604E-7542-8CC5-AC8E8FADAF26}" type="presParOf" srcId="{0FCE0AB1-404B-2042-B52B-8EA02A791B81}" destId="{4CD519FB-945E-464E-841F-65242C76EEDA}" srcOrd="4" destOrd="0" presId="urn:microsoft.com/office/officeart/2005/8/layout/vList2"/>
    <dgm:cxn modelId="{E41CEC2E-31BF-B646-A8F3-1B3F15A98EA3}" type="presParOf" srcId="{0FCE0AB1-404B-2042-B52B-8EA02A791B81}" destId="{C46D5865-82C2-3A41-8546-36D9E2AC01D4}" srcOrd="5" destOrd="0" presId="urn:microsoft.com/office/officeart/2005/8/layout/vList2"/>
    <dgm:cxn modelId="{BFA8D1D3-BFD4-5044-BEA9-5C3C77CE434E}" type="presParOf" srcId="{0FCE0AB1-404B-2042-B52B-8EA02A791B81}" destId="{415112ED-D26B-CF41-AAA3-4D12E8650C9B}" srcOrd="6" destOrd="0" presId="urn:microsoft.com/office/officeart/2005/8/layout/vList2"/>
    <dgm:cxn modelId="{9DEA5BCE-B943-FB41-82EE-8E272E5BA8C2}" type="presParOf" srcId="{0FCE0AB1-404B-2042-B52B-8EA02A791B81}" destId="{12FEC5E8-F1CE-D74E-B459-649918192A86}" srcOrd="7" destOrd="0" presId="urn:microsoft.com/office/officeart/2005/8/layout/vList2"/>
    <dgm:cxn modelId="{93FF0960-F3E6-1346-8570-86A6A7DB710F}" type="presParOf" srcId="{0FCE0AB1-404B-2042-B52B-8EA02A791B81}" destId="{EA02C564-EEA7-0446-B962-F853EF280209}" srcOrd="8" destOrd="0" presId="urn:microsoft.com/office/officeart/2005/8/layout/vList2"/>
    <dgm:cxn modelId="{C325F50D-0025-3E4C-8DB2-5BECE2BCC252}" type="presParOf" srcId="{0FCE0AB1-404B-2042-B52B-8EA02A791B81}" destId="{D573BF32-1B06-7048-8052-E9E815033271}" srcOrd="9" destOrd="0" presId="urn:microsoft.com/office/officeart/2005/8/layout/vList2"/>
    <dgm:cxn modelId="{D2D91F25-44A3-3640-B449-440557D6F60B}" type="presParOf" srcId="{0FCE0AB1-404B-2042-B52B-8EA02A791B81}" destId="{B6EEA81A-E7B8-184F-A9FD-B8EFAE5E307C}" srcOrd="10" destOrd="0" presId="urn:microsoft.com/office/officeart/2005/8/layout/vList2"/>
    <dgm:cxn modelId="{39B25036-1EBE-FE44-86F5-977CB1539872}" type="presParOf" srcId="{0FCE0AB1-404B-2042-B52B-8EA02A791B81}" destId="{508EAAD7-BE13-8C4E-A987-FDE5DAE418B7}" srcOrd="11" destOrd="0" presId="urn:microsoft.com/office/officeart/2005/8/layout/vList2"/>
    <dgm:cxn modelId="{FE25B803-AC03-224C-AE7A-3EA7ADB4976E}" type="presParOf" srcId="{0FCE0AB1-404B-2042-B52B-8EA02A791B81}" destId="{8F604992-9F55-BA4D-8C6B-159A2C3567F1}" srcOrd="12" destOrd="0" presId="urn:microsoft.com/office/officeart/2005/8/layout/vList2"/>
    <dgm:cxn modelId="{50BC9AE4-0E4D-F742-816E-8F578A7FC259}" type="presParOf" srcId="{0FCE0AB1-404B-2042-B52B-8EA02A791B81}" destId="{B1FECA92-7E6D-E542-B181-DABFB6A14E7A}" srcOrd="13" destOrd="0" presId="urn:microsoft.com/office/officeart/2005/8/layout/vList2"/>
    <dgm:cxn modelId="{6C52006B-CC71-F04D-8B49-353CBDD8D39C}" type="presParOf" srcId="{0FCE0AB1-404B-2042-B52B-8EA02A791B81}" destId="{A25597D8-8710-DB49-91F7-AE7D5B1B337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C14154-F94D-4BD8-ADDA-A819431F8A8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8B805D9-221A-443D-88CC-36ED79CC6D94}">
      <dgm:prSet/>
      <dgm:spPr/>
      <dgm:t>
        <a:bodyPr/>
        <a:lstStyle/>
        <a:p>
          <a:r>
            <a:rPr lang="en-US"/>
            <a:t>Approximately 24 million cases nationwide</a:t>
          </a:r>
        </a:p>
      </dgm:t>
    </dgm:pt>
    <dgm:pt modelId="{6DA51E2D-BBB1-41C4-85BF-1AA738B431CF}" type="parTrans" cxnId="{AEE0025A-A6EE-41EC-9B2A-E0B1370DA0C6}">
      <dgm:prSet/>
      <dgm:spPr/>
      <dgm:t>
        <a:bodyPr/>
        <a:lstStyle/>
        <a:p>
          <a:endParaRPr lang="en-US"/>
        </a:p>
      </dgm:t>
    </dgm:pt>
    <dgm:pt modelId="{79115AFD-81B8-45E6-9D4C-A21B9C312F27}" type="sibTrans" cxnId="{AEE0025A-A6EE-41EC-9B2A-E0B1370DA0C6}">
      <dgm:prSet/>
      <dgm:spPr/>
      <dgm:t>
        <a:bodyPr/>
        <a:lstStyle/>
        <a:p>
          <a:endParaRPr lang="en-US"/>
        </a:p>
      </dgm:t>
    </dgm:pt>
    <dgm:pt modelId="{FA93B859-A931-4A74-985A-938889DD4761}">
      <dgm:prSet/>
      <dgm:spPr/>
      <dgm:t>
        <a:bodyPr/>
        <a:lstStyle/>
        <a:p>
          <a:r>
            <a:rPr lang="en-US" dirty="0"/>
            <a:t>Third leading cause of death worldwide by 2020</a:t>
          </a:r>
        </a:p>
      </dgm:t>
    </dgm:pt>
    <dgm:pt modelId="{CE47BC66-D4F5-4ACF-90C7-386E85B72E97}" type="parTrans" cxnId="{EA82BE5D-4078-4620-A6D4-B3B360E654A6}">
      <dgm:prSet/>
      <dgm:spPr/>
      <dgm:t>
        <a:bodyPr/>
        <a:lstStyle/>
        <a:p>
          <a:endParaRPr lang="en-US"/>
        </a:p>
      </dgm:t>
    </dgm:pt>
    <dgm:pt modelId="{340CFF0B-A705-4D42-9230-F51FA9BED3C0}" type="sibTrans" cxnId="{EA82BE5D-4078-4620-A6D4-B3B360E654A6}">
      <dgm:prSet/>
      <dgm:spPr/>
      <dgm:t>
        <a:bodyPr/>
        <a:lstStyle/>
        <a:p>
          <a:endParaRPr lang="en-US"/>
        </a:p>
      </dgm:t>
    </dgm:pt>
    <dgm:pt modelId="{034ADF23-C675-4F43-BB09-CA532E37939F}">
      <dgm:prSet/>
      <dgm:spPr/>
      <dgm:t>
        <a:bodyPr/>
        <a:lstStyle/>
        <a:p>
          <a:r>
            <a:rPr lang="en-US"/>
            <a:t>Incidence increases with age</a:t>
          </a:r>
        </a:p>
      </dgm:t>
    </dgm:pt>
    <dgm:pt modelId="{87DD15A4-FDDA-4749-9BF6-F32E777F77AC}" type="parTrans" cxnId="{69B691D4-FA45-41A6-A4BE-298670EF4A14}">
      <dgm:prSet/>
      <dgm:spPr/>
      <dgm:t>
        <a:bodyPr/>
        <a:lstStyle/>
        <a:p>
          <a:endParaRPr lang="en-US"/>
        </a:p>
      </dgm:t>
    </dgm:pt>
    <dgm:pt modelId="{CECDC964-4DA3-4821-84A6-0FD5A86C1F2C}" type="sibTrans" cxnId="{69B691D4-FA45-41A6-A4BE-298670EF4A14}">
      <dgm:prSet/>
      <dgm:spPr/>
      <dgm:t>
        <a:bodyPr/>
        <a:lstStyle/>
        <a:p>
          <a:endParaRPr lang="en-US"/>
        </a:p>
      </dgm:t>
    </dgm:pt>
    <dgm:pt modelId="{1BD79E84-15E3-4DBD-BD85-7D97EF6C2304}">
      <dgm:prSet/>
      <dgm:spPr/>
      <dgm:t>
        <a:bodyPr/>
        <a:lstStyle/>
        <a:p>
          <a:r>
            <a:rPr lang="en-US"/>
            <a:t>Smoking is primary cause</a:t>
          </a:r>
        </a:p>
      </dgm:t>
    </dgm:pt>
    <dgm:pt modelId="{45892D35-4175-4220-985B-1BBDD1CACE55}" type="parTrans" cxnId="{F9431E49-62DA-4767-A32C-BD40E6CCFF8E}">
      <dgm:prSet/>
      <dgm:spPr/>
      <dgm:t>
        <a:bodyPr/>
        <a:lstStyle/>
        <a:p>
          <a:endParaRPr lang="en-US"/>
        </a:p>
      </dgm:t>
    </dgm:pt>
    <dgm:pt modelId="{643325AD-1E03-4782-A15D-75F1A5480258}" type="sibTrans" cxnId="{F9431E49-62DA-4767-A32C-BD40E6CCFF8E}">
      <dgm:prSet/>
      <dgm:spPr/>
      <dgm:t>
        <a:bodyPr/>
        <a:lstStyle/>
        <a:p>
          <a:endParaRPr lang="en-US"/>
        </a:p>
      </dgm:t>
    </dgm:pt>
    <dgm:pt modelId="{59541878-DAD5-4753-B562-F05FE3B7E3E5}">
      <dgm:prSet/>
      <dgm:spPr/>
      <dgm:t>
        <a:bodyPr/>
        <a:lstStyle/>
        <a:p>
          <a:r>
            <a:rPr lang="en-US"/>
            <a:t>Chronic inflammation and oxidative stress</a:t>
          </a:r>
        </a:p>
      </dgm:t>
    </dgm:pt>
    <dgm:pt modelId="{34560CC5-46C4-4B13-AFE5-490FE98B76A8}" type="parTrans" cxnId="{FDEBF0F9-0923-4E8F-9241-20D5C1865E90}">
      <dgm:prSet/>
      <dgm:spPr/>
      <dgm:t>
        <a:bodyPr/>
        <a:lstStyle/>
        <a:p>
          <a:endParaRPr lang="en-US"/>
        </a:p>
      </dgm:t>
    </dgm:pt>
    <dgm:pt modelId="{BFCBC921-BDD3-44D7-A4D0-573B036CAA60}" type="sibTrans" cxnId="{FDEBF0F9-0923-4E8F-9241-20D5C1865E90}">
      <dgm:prSet/>
      <dgm:spPr/>
      <dgm:t>
        <a:bodyPr/>
        <a:lstStyle/>
        <a:p>
          <a:endParaRPr lang="en-US"/>
        </a:p>
      </dgm:t>
    </dgm:pt>
    <dgm:pt modelId="{9A6AB88E-34BB-424E-B929-42FB04D0C8BF}">
      <dgm:prSet/>
      <dgm:spPr/>
      <dgm:t>
        <a:bodyPr/>
        <a:lstStyle/>
        <a:p>
          <a:r>
            <a:rPr lang="en-US"/>
            <a:t>Fibrosis, coalescence of alveoli, narrowing of small airways</a:t>
          </a:r>
        </a:p>
      </dgm:t>
    </dgm:pt>
    <dgm:pt modelId="{3B98D090-B34F-47D3-9783-699BD3950A05}" type="parTrans" cxnId="{AA4D3D44-FBCF-40AC-8E20-BC746C9F8029}">
      <dgm:prSet/>
      <dgm:spPr/>
      <dgm:t>
        <a:bodyPr/>
        <a:lstStyle/>
        <a:p>
          <a:endParaRPr lang="en-US"/>
        </a:p>
      </dgm:t>
    </dgm:pt>
    <dgm:pt modelId="{0BB6D8FA-9A94-4D79-8107-DACC91CC6D07}" type="sibTrans" cxnId="{AA4D3D44-FBCF-40AC-8E20-BC746C9F8029}">
      <dgm:prSet/>
      <dgm:spPr/>
      <dgm:t>
        <a:bodyPr/>
        <a:lstStyle/>
        <a:p>
          <a:endParaRPr lang="en-US"/>
        </a:p>
      </dgm:t>
    </dgm:pt>
    <dgm:pt modelId="{3F2D19CC-A830-4020-9DDE-7721E50BB323}">
      <dgm:prSet/>
      <dgm:spPr/>
      <dgm:t>
        <a:bodyPr/>
        <a:lstStyle/>
        <a:p>
          <a:r>
            <a:rPr lang="en-US" dirty="0"/>
            <a:t>Hypoxic pulmonary vasoconstriction and pulmonary hypertension</a:t>
          </a:r>
        </a:p>
      </dgm:t>
    </dgm:pt>
    <dgm:pt modelId="{3336B26F-3CE8-47AE-B89E-3EBC4049CB96}" type="parTrans" cxnId="{16B535E5-4EA2-4895-AC6A-D07B9B92B286}">
      <dgm:prSet/>
      <dgm:spPr/>
      <dgm:t>
        <a:bodyPr/>
        <a:lstStyle/>
        <a:p>
          <a:endParaRPr lang="en-US"/>
        </a:p>
      </dgm:t>
    </dgm:pt>
    <dgm:pt modelId="{3B264388-87CC-4419-BE11-B0E596E3A608}" type="sibTrans" cxnId="{16B535E5-4EA2-4895-AC6A-D07B9B92B286}">
      <dgm:prSet/>
      <dgm:spPr/>
      <dgm:t>
        <a:bodyPr/>
        <a:lstStyle/>
        <a:p>
          <a:endParaRPr lang="en-US"/>
        </a:p>
      </dgm:t>
    </dgm:pt>
    <dgm:pt modelId="{4B8715B6-4637-3C41-AB10-5C2E91FE02A7}" type="pres">
      <dgm:prSet presAssocID="{14C14154-F94D-4BD8-ADDA-A819431F8A80}" presName="linear" presStyleCnt="0">
        <dgm:presLayoutVars>
          <dgm:animLvl val="lvl"/>
          <dgm:resizeHandles val="exact"/>
        </dgm:presLayoutVars>
      </dgm:prSet>
      <dgm:spPr/>
    </dgm:pt>
    <dgm:pt modelId="{49B81230-AA9F-3A4D-A543-658D491101F2}" type="pres">
      <dgm:prSet presAssocID="{D8B805D9-221A-443D-88CC-36ED79CC6D94}" presName="parentText" presStyleLbl="node1" presStyleIdx="0" presStyleCnt="5">
        <dgm:presLayoutVars>
          <dgm:chMax val="0"/>
          <dgm:bulletEnabled val="1"/>
        </dgm:presLayoutVars>
      </dgm:prSet>
      <dgm:spPr/>
    </dgm:pt>
    <dgm:pt modelId="{32533C2D-30D6-E24E-9644-19E888FFCE2C}" type="pres">
      <dgm:prSet presAssocID="{79115AFD-81B8-45E6-9D4C-A21B9C312F27}" presName="spacer" presStyleCnt="0"/>
      <dgm:spPr/>
    </dgm:pt>
    <dgm:pt modelId="{3B326254-90EB-3040-AD8F-CBF16270D595}" type="pres">
      <dgm:prSet presAssocID="{FA93B859-A931-4A74-985A-938889DD4761}" presName="parentText" presStyleLbl="node1" presStyleIdx="1" presStyleCnt="5">
        <dgm:presLayoutVars>
          <dgm:chMax val="0"/>
          <dgm:bulletEnabled val="1"/>
        </dgm:presLayoutVars>
      </dgm:prSet>
      <dgm:spPr/>
    </dgm:pt>
    <dgm:pt modelId="{316E94BA-7B26-DD45-A8EE-34168C3A548A}" type="pres">
      <dgm:prSet presAssocID="{340CFF0B-A705-4D42-9230-F51FA9BED3C0}" presName="spacer" presStyleCnt="0"/>
      <dgm:spPr/>
    </dgm:pt>
    <dgm:pt modelId="{7C8FB56C-FB7B-C446-8D9B-BA3958B29EB1}" type="pres">
      <dgm:prSet presAssocID="{034ADF23-C675-4F43-BB09-CA532E37939F}" presName="parentText" presStyleLbl="node1" presStyleIdx="2" presStyleCnt="5">
        <dgm:presLayoutVars>
          <dgm:chMax val="0"/>
          <dgm:bulletEnabled val="1"/>
        </dgm:presLayoutVars>
      </dgm:prSet>
      <dgm:spPr/>
    </dgm:pt>
    <dgm:pt modelId="{FCCD9EC3-7A99-B44B-AEAA-1705C9D6D3CB}" type="pres">
      <dgm:prSet presAssocID="{CECDC964-4DA3-4821-84A6-0FD5A86C1F2C}" presName="spacer" presStyleCnt="0"/>
      <dgm:spPr/>
    </dgm:pt>
    <dgm:pt modelId="{F14BBDFA-6CE7-1546-8ECE-AC28069B4395}" type="pres">
      <dgm:prSet presAssocID="{1BD79E84-15E3-4DBD-BD85-7D97EF6C2304}" presName="parentText" presStyleLbl="node1" presStyleIdx="3" presStyleCnt="5">
        <dgm:presLayoutVars>
          <dgm:chMax val="0"/>
          <dgm:bulletEnabled val="1"/>
        </dgm:presLayoutVars>
      </dgm:prSet>
      <dgm:spPr/>
    </dgm:pt>
    <dgm:pt modelId="{5774C020-52CF-7845-B83F-35ADEE91ED74}" type="pres">
      <dgm:prSet presAssocID="{643325AD-1E03-4782-A15D-75F1A5480258}" presName="spacer" presStyleCnt="0"/>
      <dgm:spPr/>
    </dgm:pt>
    <dgm:pt modelId="{218D87B6-F902-4B44-97E5-623C3E5B080C}" type="pres">
      <dgm:prSet presAssocID="{59541878-DAD5-4753-B562-F05FE3B7E3E5}" presName="parentText" presStyleLbl="node1" presStyleIdx="4" presStyleCnt="5">
        <dgm:presLayoutVars>
          <dgm:chMax val="0"/>
          <dgm:bulletEnabled val="1"/>
        </dgm:presLayoutVars>
      </dgm:prSet>
      <dgm:spPr/>
    </dgm:pt>
    <dgm:pt modelId="{E76D2BA9-1EFC-5546-91D4-6261D3A10701}" type="pres">
      <dgm:prSet presAssocID="{59541878-DAD5-4753-B562-F05FE3B7E3E5}" presName="childText" presStyleLbl="revTx" presStyleIdx="0" presStyleCnt="1">
        <dgm:presLayoutVars>
          <dgm:bulletEnabled val="1"/>
        </dgm:presLayoutVars>
      </dgm:prSet>
      <dgm:spPr/>
    </dgm:pt>
  </dgm:ptLst>
  <dgm:cxnLst>
    <dgm:cxn modelId="{4641EC01-295A-B749-8BA1-45C9C91397CF}" type="presOf" srcId="{14C14154-F94D-4BD8-ADDA-A819431F8A80}" destId="{4B8715B6-4637-3C41-AB10-5C2E91FE02A7}" srcOrd="0" destOrd="0" presId="urn:microsoft.com/office/officeart/2005/8/layout/vList2"/>
    <dgm:cxn modelId="{E6186F24-4A55-F443-BF12-2556028258E4}" type="presOf" srcId="{D8B805D9-221A-443D-88CC-36ED79CC6D94}" destId="{49B81230-AA9F-3A4D-A543-658D491101F2}" srcOrd="0" destOrd="0" presId="urn:microsoft.com/office/officeart/2005/8/layout/vList2"/>
    <dgm:cxn modelId="{F1F06C32-82AB-804B-8825-EAFF5A38B247}" type="presOf" srcId="{9A6AB88E-34BB-424E-B929-42FB04D0C8BF}" destId="{E76D2BA9-1EFC-5546-91D4-6261D3A10701}" srcOrd="0" destOrd="0" presId="urn:microsoft.com/office/officeart/2005/8/layout/vList2"/>
    <dgm:cxn modelId="{AA4D3D44-FBCF-40AC-8E20-BC746C9F8029}" srcId="{59541878-DAD5-4753-B562-F05FE3B7E3E5}" destId="{9A6AB88E-34BB-424E-B929-42FB04D0C8BF}" srcOrd="0" destOrd="0" parTransId="{3B98D090-B34F-47D3-9783-699BD3950A05}" sibTransId="{0BB6D8FA-9A94-4D79-8107-DACC91CC6D07}"/>
    <dgm:cxn modelId="{F9431E49-62DA-4767-A32C-BD40E6CCFF8E}" srcId="{14C14154-F94D-4BD8-ADDA-A819431F8A80}" destId="{1BD79E84-15E3-4DBD-BD85-7D97EF6C2304}" srcOrd="3" destOrd="0" parTransId="{45892D35-4175-4220-985B-1BBDD1CACE55}" sibTransId="{643325AD-1E03-4782-A15D-75F1A5480258}"/>
    <dgm:cxn modelId="{AEE0025A-A6EE-41EC-9B2A-E0B1370DA0C6}" srcId="{14C14154-F94D-4BD8-ADDA-A819431F8A80}" destId="{D8B805D9-221A-443D-88CC-36ED79CC6D94}" srcOrd="0" destOrd="0" parTransId="{6DA51E2D-BBB1-41C4-85BF-1AA738B431CF}" sibTransId="{79115AFD-81B8-45E6-9D4C-A21B9C312F27}"/>
    <dgm:cxn modelId="{EA82BE5D-4078-4620-A6D4-B3B360E654A6}" srcId="{14C14154-F94D-4BD8-ADDA-A819431F8A80}" destId="{FA93B859-A931-4A74-985A-938889DD4761}" srcOrd="1" destOrd="0" parTransId="{CE47BC66-D4F5-4ACF-90C7-386E85B72E97}" sibTransId="{340CFF0B-A705-4D42-9230-F51FA9BED3C0}"/>
    <dgm:cxn modelId="{A4BC20A1-613D-5447-8F87-6E996768BC49}" type="presOf" srcId="{FA93B859-A931-4A74-985A-938889DD4761}" destId="{3B326254-90EB-3040-AD8F-CBF16270D595}" srcOrd="0" destOrd="0" presId="urn:microsoft.com/office/officeart/2005/8/layout/vList2"/>
    <dgm:cxn modelId="{E96BFEB2-A4EA-F347-9CAF-D807159A5FCA}" type="presOf" srcId="{034ADF23-C675-4F43-BB09-CA532E37939F}" destId="{7C8FB56C-FB7B-C446-8D9B-BA3958B29EB1}" srcOrd="0" destOrd="0" presId="urn:microsoft.com/office/officeart/2005/8/layout/vList2"/>
    <dgm:cxn modelId="{380720C9-0EEF-1D4D-8742-C9B419F37BAE}" type="presOf" srcId="{59541878-DAD5-4753-B562-F05FE3B7E3E5}" destId="{218D87B6-F902-4B44-97E5-623C3E5B080C}" srcOrd="0" destOrd="0" presId="urn:microsoft.com/office/officeart/2005/8/layout/vList2"/>
    <dgm:cxn modelId="{69B691D4-FA45-41A6-A4BE-298670EF4A14}" srcId="{14C14154-F94D-4BD8-ADDA-A819431F8A80}" destId="{034ADF23-C675-4F43-BB09-CA532E37939F}" srcOrd="2" destOrd="0" parTransId="{87DD15A4-FDDA-4749-9BF6-F32E777F77AC}" sibTransId="{CECDC964-4DA3-4821-84A6-0FD5A86C1F2C}"/>
    <dgm:cxn modelId="{F0CE12E3-C6D2-DD46-84ED-16B497119F63}" type="presOf" srcId="{3F2D19CC-A830-4020-9DDE-7721E50BB323}" destId="{E76D2BA9-1EFC-5546-91D4-6261D3A10701}" srcOrd="0" destOrd="1" presId="urn:microsoft.com/office/officeart/2005/8/layout/vList2"/>
    <dgm:cxn modelId="{16B535E5-4EA2-4895-AC6A-D07B9B92B286}" srcId="{59541878-DAD5-4753-B562-F05FE3B7E3E5}" destId="{3F2D19CC-A830-4020-9DDE-7721E50BB323}" srcOrd="1" destOrd="0" parTransId="{3336B26F-3CE8-47AE-B89E-3EBC4049CB96}" sibTransId="{3B264388-87CC-4419-BE11-B0E596E3A608}"/>
    <dgm:cxn modelId="{FDEBF0F9-0923-4E8F-9241-20D5C1865E90}" srcId="{14C14154-F94D-4BD8-ADDA-A819431F8A80}" destId="{59541878-DAD5-4753-B562-F05FE3B7E3E5}" srcOrd="4" destOrd="0" parTransId="{34560CC5-46C4-4B13-AFE5-490FE98B76A8}" sibTransId="{BFCBC921-BDD3-44D7-A4D0-573B036CAA60}"/>
    <dgm:cxn modelId="{1F60F6FE-2DE3-334B-9965-93450CC31EE1}" type="presOf" srcId="{1BD79E84-15E3-4DBD-BD85-7D97EF6C2304}" destId="{F14BBDFA-6CE7-1546-8ECE-AC28069B4395}" srcOrd="0" destOrd="0" presId="urn:microsoft.com/office/officeart/2005/8/layout/vList2"/>
    <dgm:cxn modelId="{9AD0A8E5-0518-1C4E-976F-1C1E0F9D8E91}" type="presParOf" srcId="{4B8715B6-4637-3C41-AB10-5C2E91FE02A7}" destId="{49B81230-AA9F-3A4D-A543-658D491101F2}" srcOrd="0" destOrd="0" presId="urn:microsoft.com/office/officeart/2005/8/layout/vList2"/>
    <dgm:cxn modelId="{2729911E-554B-6D43-AB5E-9BFBCEDA26F5}" type="presParOf" srcId="{4B8715B6-4637-3C41-AB10-5C2E91FE02A7}" destId="{32533C2D-30D6-E24E-9644-19E888FFCE2C}" srcOrd="1" destOrd="0" presId="urn:microsoft.com/office/officeart/2005/8/layout/vList2"/>
    <dgm:cxn modelId="{68619B51-31B6-224A-B224-1F129E3E22C5}" type="presParOf" srcId="{4B8715B6-4637-3C41-AB10-5C2E91FE02A7}" destId="{3B326254-90EB-3040-AD8F-CBF16270D595}" srcOrd="2" destOrd="0" presId="urn:microsoft.com/office/officeart/2005/8/layout/vList2"/>
    <dgm:cxn modelId="{30615BC6-D894-314E-AB88-E7736B79D3CA}" type="presParOf" srcId="{4B8715B6-4637-3C41-AB10-5C2E91FE02A7}" destId="{316E94BA-7B26-DD45-A8EE-34168C3A548A}" srcOrd="3" destOrd="0" presId="urn:microsoft.com/office/officeart/2005/8/layout/vList2"/>
    <dgm:cxn modelId="{246E2EA9-CBDA-6849-8085-80D6FA14C562}" type="presParOf" srcId="{4B8715B6-4637-3C41-AB10-5C2E91FE02A7}" destId="{7C8FB56C-FB7B-C446-8D9B-BA3958B29EB1}" srcOrd="4" destOrd="0" presId="urn:microsoft.com/office/officeart/2005/8/layout/vList2"/>
    <dgm:cxn modelId="{08602484-D6F0-B44E-9F2C-89917CE4640D}" type="presParOf" srcId="{4B8715B6-4637-3C41-AB10-5C2E91FE02A7}" destId="{FCCD9EC3-7A99-B44B-AEAA-1705C9D6D3CB}" srcOrd="5" destOrd="0" presId="urn:microsoft.com/office/officeart/2005/8/layout/vList2"/>
    <dgm:cxn modelId="{7D904113-598E-854D-B1C9-89538AF05296}" type="presParOf" srcId="{4B8715B6-4637-3C41-AB10-5C2E91FE02A7}" destId="{F14BBDFA-6CE7-1546-8ECE-AC28069B4395}" srcOrd="6" destOrd="0" presId="urn:microsoft.com/office/officeart/2005/8/layout/vList2"/>
    <dgm:cxn modelId="{D2ADA580-1894-944C-B914-2179D8CC3580}" type="presParOf" srcId="{4B8715B6-4637-3C41-AB10-5C2E91FE02A7}" destId="{5774C020-52CF-7845-B83F-35ADEE91ED74}" srcOrd="7" destOrd="0" presId="urn:microsoft.com/office/officeart/2005/8/layout/vList2"/>
    <dgm:cxn modelId="{A33AB2F7-5DF2-AE44-9321-FACC0D034B11}" type="presParOf" srcId="{4B8715B6-4637-3C41-AB10-5C2E91FE02A7}" destId="{218D87B6-F902-4B44-97E5-623C3E5B080C}" srcOrd="8" destOrd="0" presId="urn:microsoft.com/office/officeart/2005/8/layout/vList2"/>
    <dgm:cxn modelId="{DBBE7D4E-3EFF-A545-A744-F77259FB7095}" type="presParOf" srcId="{4B8715B6-4637-3C41-AB10-5C2E91FE02A7}" destId="{E76D2BA9-1EFC-5546-91D4-6261D3A1070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9CCA951-2976-4087-9A06-5348450424F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A3AABC4-A00B-4A8A-B971-8D911AC0D58B}">
      <dgm:prSet/>
      <dgm:spPr/>
      <dgm:t>
        <a:bodyPr/>
        <a:lstStyle/>
        <a:p>
          <a:r>
            <a:rPr lang="en-US"/>
            <a:t>Identify risk factors</a:t>
          </a:r>
        </a:p>
      </dgm:t>
    </dgm:pt>
    <dgm:pt modelId="{5A451F01-1418-4917-A079-F7FAE355D5AE}" type="parTrans" cxnId="{8791D96F-1C9F-4F97-B626-6377FF5E5F5B}">
      <dgm:prSet/>
      <dgm:spPr/>
      <dgm:t>
        <a:bodyPr/>
        <a:lstStyle/>
        <a:p>
          <a:endParaRPr lang="en-US"/>
        </a:p>
      </dgm:t>
    </dgm:pt>
    <dgm:pt modelId="{C7DEE7AA-63A0-4CE2-843C-BFCACEF4EFD6}" type="sibTrans" cxnId="{8791D96F-1C9F-4F97-B626-6377FF5E5F5B}">
      <dgm:prSet/>
      <dgm:spPr/>
      <dgm:t>
        <a:bodyPr/>
        <a:lstStyle/>
        <a:p>
          <a:endParaRPr lang="en-US"/>
        </a:p>
      </dgm:t>
    </dgm:pt>
    <dgm:pt modelId="{6D870E0B-B9AF-4E05-8FEF-2AC308F11AF2}">
      <dgm:prSet/>
      <dgm:spPr/>
      <dgm:t>
        <a:bodyPr/>
        <a:lstStyle/>
        <a:p>
          <a:r>
            <a:rPr lang="en-US"/>
            <a:t>Smoking, aging, poor exercise tolerance</a:t>
          </a:r>
        </a:p>
      </dgm:t>
    </dgm:pt>
    <dgm:pt modelId="{A9730378-5A1F-4E39-BA14-44BA2A182BD4}" type="parTrans" cxnId="{F0029AEA-4ACF-4ECC-B46A-2170E0B48C64}">
      <dgm:prSet/>
      <dgm:spPr/>
      <dgm:t>
        <a:bodyPr/>
        <a:lstStyle/>
        <a:p>
          <a:endParaRPr lang="en-US"/>
        </a:p>
      </dgm:t>
    </dgm:pt>
    <dgm:pt modelId="{7A92BA7F-0032-44AC-A767-A4DA52434EC5}" type="sibTrans" cxnId="{F0029AEA-4ACF-4ECC-B46A-2170E0B48C64}">
      <dgm:prSet/>
      <dgm:spPr/>
      <dgm:t>
        <a:bodyPr/>
        <a:lstStyle/>
        <a:p>
          <a:endParaRPr lang="en-US"/>
        </a:p>
      </dgm:t>
    </dgm:pt>
    <dgm:pt modelId="{4583D0FD-08DF-417A-A050-674B18EEF023}">
      <dgm:prSet/>
      <dgm:spPr/>
      <dgm:t>
        <a:bodyPr/>
        <a:lstStyle/>
        <a:p>
          <a:r>
            <a:rPr lang="en-US"/>
            <a:t>Evaluate severity</a:t>
          </a:r>
        </a:p>
      </dgm:t>
    </dgm:pt>
    <dgm:pt modelId="{7D9FB41B-ED57-417F-9FB7-AD07B3BF4A5C}" type="parTrans" cxnId="{07790C89-CF2E-4A3D-807E-556A1E24685B}">
      <dgm:prSet/>
      <dgm:spPr/>
      <dgm:t>
        <a:bodyPr/>
        <a:lstStyle/>
        <a:p>
          <a:endParaRPr lang="en-US"/>
        </a:p>
      </dgm:t>
    </dgm:pt>
    <dgm:pt modelId="{728F184E-33B3-4784-A59B-96DD58B67D8A}" type="sibTrans" cxnId="{07790C89-CF2E-4A3D-807E-556A1E24685B}">
      <dgm:prSet/>
      <dgm:spPr/>
      <dgm:t>
        <a:bodyPr/>
        <a:lstStyle/>
        <a:p>
          <a:endParaRPr lang="en-US"/>
        </a:p>
      </dgm:t>
    </dgm:pt>
    <dgm:pt modelId="{1C92D97B-44C1-40D1-B5B7-9592AF3D2D0E}">
      <dgm:prSet/>
      <dgm:spPr/>
      <dgm:t>
        <a:bodyPr/>
        <a:lstStyle/>
        <a:p>
          <a:r>
            <a:rPr lang="en-US"/>
            <a:t>Positive cough test</a:t>
          </a:r>
        </a:p>
      </dgm:t>
    </dgm:pt>
    <dgm:pt modelId="{240753A0-68D2-4E63-9B89-0439405968AF}" type="parTrans" cxnId="{C6B02A82-068D-472F-9E96-5D4B903490B3}">
      <dgm:prSet/>
      <dgm:spPr/>
      <dgm:t>
        <a:bodyPr/>
        <a:lstStyle/>
        <a:p>
          <a:endParaRPr lang="en-US"/>
        </a:p>
      </dgm:t>
    </dgm:pt>
    <dgm:pt modelId="{C81E44C6-C385-454A-B5EB-978BE3358F09}" type="sibTrans" cxnId="{C6B02A82-068D-472F-9E96-5D4B903490B3}">
      <dgm:prSet/>
      <dgm:spPr/>
      <dgm:t>
        <a:bodyPr/>
        <a:lstStyle/>
        <a:p>
          <a:endParaRPr lang="en-US"/>
        </a:p>
      </dgm:t>
    </dgm:pt>
    <dgm:pt modelId="{806AC1D5-4320-499B-956E-075F4EAA5C72}">
      <dgm:prSet/>
      <dgm:spPr/>
      <dgm:t>
        <a:bodyPr/>
        <a:lstStyle/>
        <a:p>
          <a:r>
            <a:rPr lang="en-US"/>
            <a:t>Deep breath and cough (followed by another cough)</a:t>
          </a:r>
        </a:p>
      </dgm:t>
    </dgm:pt>
    <dgm:pt modelId="{9E6507D6-3292-4943-887C-517FEEB5E016}" type="parTrans" cxnId="{59389599-4BAA-4DD7-B4A2-37BB4F1BBF0C}">
      <dgm:prSet/>
      <dgm:spPr/>
      <dgm:t>
        <a:bodyPr/>
        <a:lstStyle/>
        <a:p>
          <a:endParaRPr lang="en-US"/>
        </a:p>
      </dgm:t>
    </dgm:pt>
    <dgm:pt modelId="{6E0F64F6-3AD3-4236-A4E4-8557F42FF490}" type="sibTrans" cxnId="{59389599-4BAA-4DD7-B4A2-37BB4F1BBF0C}">
      <dgm:prSet/>
      <dgm:spPr/>
      <dgm:t>
        <a:bodyPr/>
        <a:lstStyle/>
        <a:p>
          <a:endParaRPr lang="en-US"/>
        </a:p>
      </dgm:t>
    </dgm:pt>
    <dgm:pt modelId="{4DD77EEA-F2DD-46A6-BB5A-BCE4087C8D1C}">
      <dgm:prSet/>
      <dgm:spPr/>
      <dgm:t>
        <a:bodyPr/>
        <a:lstStyle/>
        <a:p>
          <a:r>
            <a:rPr lang="en-US"/>
            <a:t>&gt; 40 pack-year history of smoking</a:t>
          </a:r>
        </a:p>
      </dgm:t>
    </dgm:pt>
    <dgm:pt modelId="{2BF9DB55-35FE-43E6-960F-0E5B384BC918}" type="parTrans" cxnId="{FF7AE0BE-5E21-4D87-BD06-C4BFB2912AFF}">
      <dgm:prSet/>
      <dgm:spPr/>
      <dgm:t>
        <a:bodyPr/>
        <a:lstStyle/>
        <a:p>
          <a:endParaRPr lang="en-US"/>
        </a:p>
      </dgm:t>
    </dgm:pt>
    <dgm:pt modelId="{BE86E8E2-9710-4688-A0DD-BD45D60168FB}" type="sibTrans" cxnId="{FF7AE0BE-5E21-4D87-BD06-C4BFB2912AFF}">
      <dgm:prSet/>
      <dgm:spPr/>
      <dgm:t>
        <a:bodyPr/>
        <a:lstStyle/>
        <a:p>
          <a:endParaRPr lang="en-US"/>
        </a:p>
      </dgm:t>
    </dgm:pt>
    <dgm:pt modelId="{B3F9B5D5-60DF-4566-93E7-1C8A49D63689}">
      <dgm:prSet/>
      <dgm:spPr/>
      <dgm:t>
        <a:bodyPr/>
        <a:lstStyle/>
        <a:p>
          <a:r>
            <a:rPr lang="en-US"/>
            <a:t>Significantly impaired PFT’s</a:t>
          </a:r>
        </a:p>
      </dgm:t>
    </dgm:pt>
    <dgm:pt modelId="{A7612F45-D2B6-4823-B628-67BEF25C13BA}" type="parTrans" cxnId="{213839BA-B4C6-47E1-B6E7-6B23F0965C99}">
      <dgm:prSet/>
      <dgm:spPr/>
      <dgm:t>
        <a:bodyPr/>
        <a:lstStyle/>
        <a:p>
          <a:endParaRPr lang="en-US"/>
        </a:p>
      </dgm:t>
    </dgm:pt>
    <dgm:pt modelId="{BEE9EB4D-4F6D-4AF2-8242-6E6FA547C9F8}" type="sibTrans" cxnId="{213839BA-B4C6-47E1-B6E7-6B23F0965C99}">
      <dgm:prSet/>
      <dgm:spPr/>
      <dgm:t>
        <a:bodyPr/>
        <a:lstStyle/>
        <a:p>
          <a:endParaRPr lang="en-US"/>
        </a:p>
      </dgm:t>
    </dgm:pt>
    <dgm:pt modelId="{34BB0484-6DC8-4552-BFCA-279CD05E1017}">
      <dgm:prSet/>
      <dgm:spPr/>
      <dgm:t>
        <a:bodyPr/>
        <a:lstStyle/>
        <a:p>
          <a:r>
            <a:rPr lang="en-US" dirty="0"/>
            <a:t>Medical optimization</a:t>
          </a:r>
        </a:p>
      </dgm:t>
    </dgm:pt>
    <dgm:pt modelId="{756062B9-E175-46DF-B7B4-E4C761E4D527}" type="parTrans" cxnId="{BA2A502F-CAD3-4DED-86A5-52E3CC813C83}">
      <dgm:prSet/>
      <dgm:spPr/>
      <dgm:t>
        <a:bodyPr/>
        <a:lstStyle/>
        <a:p>
          <a:endParaRPr lang="en-US"/>
        </a:p>
      </dgm:t>
    </dgm:pt>
    <dgm:pt modelId="{C031C254-8C27-4F54-8D6F-54783419242A}" type="sibTrans" cxnId="{BA2A502F-CAD3-4DED-86A5-52E3CC813C83}">
      <dgm:prSet/>
      <dgm:spPr/>
      <dgm:t>
        <a:bodyPr/>
        <a:lstStyle/>
        <a:p>
          <a:endParaRPr lang="en-US"/>
        </a:p>
      </dgm:t>
    </dgm:pt>
    <dgm:pt modelId="{EC20579A-B994-4A44-927B-D18F57F4647F}">
      <dgm:prSet/>
      <dgm:spPr/>
      <dgm:t>
        <a:bodyPr/>
        <a:lstStyle/>
        <a:p>
          <a:r>
            <a:rPr lang="en-US" dirty="0"/>
            <a:t>EKG</a:t>
          </a:r>
        </a:p>
      </dgm:t>
    </dgm:pt>
    <dgm:pt modelId="{102FF069-381C-C74D-8053-817A84AE529A}" type="parTrans" cxnId="{FF7B2B68-AAAB-0D4F-8D5D-7DF8532C0D61}">
      <dgm:prSet/>
      <dgm:spPr/>
      <dgm:t>
        <a:bodyPr/>
        <a:lstStyle/>
        <a:p>
          <a:endParaRPr lang="en-US"/>
        </a:p>
      </dgm:t>
    </dgm:pt>
    <dgm:pt modelId="{8E11FB03-984F-D149-8C30-90FBCF33515C}" type="sibTrans" cxnId="{FF7B2B68-AAAB-0D4F-8D5D-7DF8532C0D61}">
      <dgm:prSet/>
      <dgm:spPr/>
      <dgm:t>
        <a:bodyPr/>
        <a:lstStyle/>
        <a:p>
          <a:endParaRPr lang="en-US"/>
        </a:p>
      </dgm:t>
    </dgm:pt>
    <dgm:pt modelId="{3B06AB77-07B6-EF4A-A9F5-D316359F31D4}">
      <dgm:prSet/>
      <dgm:spPr/>
      <dgm:t>
        <a:bodyPr/>
        <a:lstStyle/>
        <a:p>
          <a:r>
            <a:rPr lang="en-US" dirty="0"/>
            <a:t>Echocardiogram</a:t>
          </a:r>
        </a:p>
      </dgm:t>
    </dgm:pt>
    <dgm:pt modelId="{65508C89-BD01-3541-9BA5-66C9CB2C85AE}" type="parTrans" cxnId="{1BB407AB-5B5D-C34D-BE41-F2D2CFBB19A7}">
      <dgm:prSet/>
      <dgm:spPr/>
      <dgm:t>
        <a:bodyPr/>
        <a:lstStyle/>
        <a:p>
          <a:endParaRPr lang="en-US"/>
        </a:p>
      </dgm:t>
    </dgm:pt>
    <dgm:pt modelId="{3ABE2E48-0FAD-9E44-BA85-EB1A0C294287}" type="sibTrans" cxnId="{1BB407AB-5B5D-C34D-BE41-F2D2CFBB19A7}">
      <dgm:prSet/>
      <dgm:spPr/>
      <dgm:t>
        <a:bodyPr/>
        <a:lstStyle/>
        <a:p>
          <a:endParaRPr lang="en-US"/>
        </a:p>
      </dgm:t>
    </dgm:pt>
    <dgm:pt modelId="{A97B0AB9-FAA2-464C-B64F-DE69BC2AC17B}">
      <dgm:prSet/>
      <dgm:spPr/>
      <dgm:t>
        <a:bodyPr/>
        <a:lstStyle/>
        <a:p>
          <a:r>
            <a:rPr lang="en-US" dirty="0"/>
            <a:t>Room air SpO</a:t>
          </a:r>
          <a:r>
            <a:rPr lang="en-US" baseline="-25000" dirty="0"/>
            <a:t>2 </a:t>
          </a:r>
          <a:r>
            <a:rPr lang="en-US" baseline="0" dirty="0"/>
            <a:t>≥ 92%</a:t>
          </a:r>
          <a:endParaRPr lang="en-US" dirty="0"/>
        </a:p>
      </dgm:t>
    </dgm:pt>
    <dgm:pt modelId="{8B87CBC5-9A89-A542-812F-A1EDE3C6C3C3}" type="parTrans" cxnId="{A9818E4C-7378-B44B-BE93-FEE6C0342946}">
      <dgm:prSet/>
      <dgm:spPr/>
      <dgm:t>
        <a:bodyPr/>
        <a:lstStyle/>
        <a:p>
          <a:endParaRPr lang="en-US"/>
        </a:p>
      </dgm:t>
    </dgm:pt>
    <dgm:pt modelId="{7FEBD860-0324-2A41-A3F1-C81CB43AC222}" type="sibTrans" cxnId="{A9818E4C-7378-B44B-BE93-FEE6C0342946}">
      <dgm:prSet/>
      <dgm:spPr/>
      <dgm:t>
        <a:bodyPr/>
        <a:lstStyle/>
        <a:p>
          <a:endParaRPr lang="en-US"/>
        </a:p>
      </dgm:t>
    </dgm:pt>
    <dgm:pt modelId="{71B7BAC0-146E-0340-B67A-4E5E13B6E412}">
      <dgm:prSet/>
      <dgm:spPr/>
      <dgm:t>
        <a:bodyPr/>
        <a:lstStyle/>
        <a:p>
          <a:r>
            <a:rPr lang="en-US" baseline="0" dirty="0"/>
            <a:t>Smoking cessation</a:t>
          </a:r>
          <a:r>
            <a:rPr lang="en-US" baseline="-25000" dirty="0"/>
            <a:t> </a:t>
          </a:r>
          <a:endParaRPr lang="en-US" dirty="0"/>
        </a:p>
      </dgm:t>
    </dgm:pt>
    <dgm:pt modelId="{761B9B07-74B1-C645-A411-676B64D64FFE}" type="parTrans" cxnId="{A65A7A96-5F08-404F-90FC-00CCA04B1738}">
      <dgm:prSet/>
      <dgm:spPr/>
      <dgm:t>
        <a:bodyPr/>
        <a:lstStyle/>
        <a:p>
          <a:endParaRPr lang="en-US"/>
        </a:p>
      </dgm:t>
    </dgm:pt>
    <dgm:pt modelId="{7EC141FF-1CFA-7E44-AA6E-D6D4A135AE80}" type="sibTrans" cxnId="{A65A7A96-5F08-404F-90FC-00CCA04B1738}">
      <dgm:prSet/>
      <dgm:spPr/>
      <dgm:t>
        <a:bodyPr/>
        <a:lstStyle/>
        <a:p>
          <a:endParaRPr lang="en-US"/>
        </a:p>
      </dgm:t>
    </dgm:pt>
    <dgm:pt modelId="{5A38F08A-793B-404D-AE7D-BB0267037ED1}" type="pres">
      <dgm:prSet presAssocID="{19CCA951-2976-4087-9A06-5348450424F8}" presName="linear" presStyleCnt="0">
        <dgm:presLayoutVars>
          <dgm:animLvl val="lvl"/>
          <dgm:resizeHandles val="exact"/>
        </dgm:presLayoutVars>
      </dgm:prSet>
      <dgm:spPr/>
    </dgm:pt>
    <dgm:pt modelId="{A3BCB6E1-C756-9543-B2A5-D3D776242DA6}" type="pres">
      <dgm:prSet presAssocID="{DA3AABC4-A00B-4A8A-B971-8D911AC0D58B}" presName="parentText" presStyleLbl="node1" presStyleIdx="0" presStyleCnt="3">
        <dgm:presLayoutVars>
          <dgm:chMax val="0"/>
          <dgm:bulletEnabled val="1"/>
        </dgm:presLayoutVars>
      </dgm:prSet>
      <dgm:spPr/>
    </dgm:pt>
    <dgm:pt modelId="{49626D24-F37F-C24E-864D-AD28CDC81207}" type="pres">
      <dgm:prSet presAssocID="{DA3AABC4-A00B-4A8A-B971-8D911AC0D58B}" presName="childText" presStyleLbl="revTx" presStyleIdx="0" presStyleCnt="3">
        <dgm:presLayoutVars>
          <dgm:bulletEnabled val="1"/>
        </dgm:presLayoutVars>
      </dgm:prSet>
      <dgm:spPr/>
    </dgm:pt>
    <dgm:pt modelId="{E500E58F-BAC8-DC48-9518-F88C27C28624}" type="pres">
      <dgm:prSet presAssocID="{4583D0FD-08DF-417A-A050-674B18EEF023}" presName="parentText" presStyleLbl="node1" presStyleIdx="1" presStyleCnt="3">
        <dgm:presLayoutVars>
          <dgm:chMax val="0"/>
          <dgm:bulletEnabled val="1"/>
        </dgm:presLayoutVars>
      </dgm:prSet>
      <dgm:spPr/>
    </dgm:pt>
    <dgm:pt modelId="{4D361CC4-519C-2D47-9191-6C48E9BEDCD9}" type="pres">
      <dgm:prSet presAssocID="{4583D0FD-08DF-417A-A050-674B18EEF023}" presName="childText" presStyleLbl="revTx" presStyleIdx="1" presStyleCnt="3">
        <dgm:presLayoutVars>
          <dgm:bulletEnabled val="1"/>
        </dgm:presLayoutVars>
      </dgm:prSet>
      <dgm:spPr/>
    </dgm:pt>
    <dgm:pt modelId="{A79343B0-E660-3C4C-AB22-AD3114E9E7DD}" type="pres">
      <dgm:prSet presAssocID="{34BB0484-6DC8-4552-BFCA-279CD05E1017}" presName="parentText" presStyleLbl="node1" presStyleIdx="2" presStyleCnt="3">
        <dgm:presLayoutVars>
          <dgm:chMax val="0"/>
          <dgm:bulletEnabled val="1"/>
        </dgm:presLayoutVars>
      </dgm:prSet>
      <dgm:spPr/>
    </dgm:pt>
    <dgm:pt modelId="{40F717B5-9F63-5C49-B830-A04407AAF2AC}" type="pres">
      <dgm:prSet presAssocID="{34BB0484-6DC8-4552-BFCA-279CD05E1017}" presName="childText" presStyleLbl="revTx" presStyleIdx="2" presStyleCnt="3">
        <dgm:presLayoutVars>
          <dgm:bulletEnabled val="1"/>
        </dgm:presLayoutVars>
      </dgm:prSet>
      <dgm:spPr/>
    </dgm:pt>
  </dgm:ptLst>
  <dgm:cxnLst>
    <dgm:cxn modelId="{09194B2F-AB3D-9948-8C39-DC0015352A40}" type="presOf" srcId="{4583D0FD-08DF-417A-A050-674B18EEF023}" destId="{E500E58F-BAC8-DC48-9518-F88C27C28624}" srcOrd="0" destOrd="0" presId="urn:microsoft.com/office/officeart/2005/8/layout/vList2"/>
    <dgm:cxn modelId="{BA2A502F-CAD3-4DED-86A5-52E3CC813C83}" srcId="{19CCA951-2976-4087-9A06-5348450424F8}" destId="{34BB0484-6DC8-4552-BFCA-279CD05E1017}" srcOrd="2" destOrd="0" parTransId="{756062B9-E175-46DF-B7B4-E4C761E4D527}" sibTransId="{C031C254-8C27-4F54-8D6F-54783419242A}"/>
    <dgm:cxn modelId="{D2321E31-41B8-7B47-B52E-D91ACC090C55}" type="presOf" srcId="{71B7BAC0-146E-0340-B67A-4E5E13B6E412}" destId="{40F717B5-9F63-5C49-B830-A04407AAF2AC}" srcOrd="0" destOrd="3" presId="urn:microsoft.com/office/officeart/2005/8/layout/vList2"/>
    <dgm:cxn modelId="{E6EA723D-83BD-274D-B075-8231930321CC}" type="presOf" srcId="{19CCA951-2976-4087-9A06-5348450424F8}" destId="{5A38F08A-793B-404D-AE7D-BB0267037ED1}" srcOrd="0" destOrd="0" presId="urn:microsoft.com/office/officeart/2005/8/layout/vList2"/>
    <dgm:cxn modelId="{19A5F544-8C6C-EF47-AEC7-08B162B4594A}" type="presOf" srcId="{B3F9B5D5-60DF-4566-93E7-1C8A49D63689}" destId="{4D361CC4-519C-2D47-9191-6C48E9BEDCD9}" srcOrd="0" destOrd="3" presId="urn:microsoft.com/office/officeart/2005/8/layout/vList2"/>
    <dgm:cxn modelId="{A9818E4C-7378-B44B-BE93-FEE6C0342946}" srcId="{34BB0484-6DC8-4552-BFCA-279CD05E1017}" destId="{A97B0AB9-FAA2-464C-B64F-DE69BC2AC17B}" srcOrd="2" destOrd="0" parTransId="{8B87CBC5-9A89-A542-812F-A1EDE3C6C3C3}" sibTransId="{7FEBD860-0324-2A41-A3F1-C81CB43AC222}"/>
    <dgm:cxn modelId="{7008F85D-3530-9744-90BB-55974621FBD3}" type="presOf" srcId="{EC20579A-B994-4A44-927B-D18F57F4647F}" destId="{40F717B5-9F63-5C49-B830-A04407AAF2AC}" srcOrd="0" destOrd="0" presId="urn:microsoft.com/office/officeart/2005/8/layout/vList2"/>
    <dgm:cxn modelId="{FF7B2B68-AAAB-0D4F-8D5D-7DF8532C0D61}" srcId="{34BB0484-6DC8-4552-BFCA-279CD05E1017}" destId="{EC20579A-B994-4A44-927B-D18F57F4647F}" srcOrd="0" destOrd="0" parTransId="{102FF069-381C-C74D-8053-817A84AE529A}" sibTransId="{8E11FB03-984F-D149-8C30-90FBCF33515C}"/>
    <dgm:cxn modelId="{8791D96F-1C9F-4F97-B626-6377FF5E5F5B}" srcId="{19CCA951-2976-4087-9A06-5348450424F8}" destId="{DA3AABC4-A00B-4A8A-B971-8D911AC0D58B}" srcOrd="0" destOrd="0" parTransId="{5A451F01-1418-4917-A079-F7FAE355D5AE}" sibTransId="{C7DEE7AA-63A0-4CE2-843C-BFCACEF4EFD6}"/>
    <dgm:cxn modelId="{C6B02A82-068D-472F-9E96-5D4B903490B3}" srcId="{4583D0FD-08DF-417A-A050-674B18EEF023}" destId="{1C92D97B-44C1-40D1-B5B7-9592AF3D2D0E}" srcOrd="0" destOrd="0" parTransId="{240753A0-68D2-4E63-9B89-0439405968AF}" sibTransId="{C81E44C6-C385-454A-B5EB-978BE3358F09}"/>
    <dgm:cxn modelId="{FFF8ED82-DA56-3446-A176-00E1BD9EE2C0}" type="presOf" srcId="{6D870E0B-B9AF-4E05-8FEF-2AC308F11AF2}" destId="{49626D24-F37F-C24E-864D-AD28CDC81207}" srcOrd="0" destOrd="0" presId="urn:microsoft.com/office/officeart/2005/8/layout/vList2"/>
    <dgm:cxn modelId="{07790C89-CF2E-4A3D-807E-556A1E24685B}" srcId="{19CCA951-2976-4087-9A06-5348450424F8}" destId="{4583D0FD-08DF-417A-A050-674B18EEF023}" srcOrd="1" destOrd="0" parTransId="{7D9FB41B-ED57-417F-9FB7-AD07B3BF4A5C}" sibTransId="{728F184E-33B3-4784-A59B-96DD58B67D8A}"/>
    <dgm:cxn modelId="{59E4018C-E04F-7C48-B8B5-872EEA66F623}" type="presOf" srcId="{1C92D97B-44C1-40D1-B5B7-9592AF3D2D0E}" destId="{4D361CC4-519C-2D47-9191-6C48E9BEDCD9}" srcOrd="0" destOrd="0" presId="urn:microsoft.com/office/officeart/2005/8/layout/vList2"/>
    <dgm:cxn modelId="{A65A7A96-5F08-404F-90FC-00CCA04B1738}" srcId="{34BB0484-6DC8-4552-BFCA-279CD05E1017}" destId="{71B7BAC0-146E-0340-B67A-4E5E13B6E412}" srcOrd="3" destOrd="0" parTransId="{761B9B07-74B1-C645-A411-676B64D64FFE}" sibTransId="{7EC141FF-1CFA-7E44-AA6E-D6D4A135AE80}"/>
    <dgm:cxn modelId="{BB571A97-61D7-7346-BBCA-7DDF7D7FC87A}" type="presOf" srcId="{34BB0484-6DC8-4552-BFCA-279CD05E1017}" destId="{A79343B0-E660-3C4C-AB22-AD3114E9E7DD}" srcOrd="0" destOrd="0" presId="urn:microsoft.com/office/officeart/2005/8/layout/vList2"/>
    <dgm:cxn modelId="{59389599-4BAA-4DD7-B4A2-37BB4F1BBF0C}" srcId="{1C92D97B-44C1-40D1-B5B7-9592AF3D2D0E}" destId="{806AC1D5-4320-499B-956E-075F4EAA5C72}" srcOrd="0" destOrd="0" parTransId="{9E6507D6-3292-4943-887C-517FEEB5E016}" sibTransId="{6E0F64F6-3AD3-4236-A4E4-8557F42FF490}"/>
    <dgm:cxn modelId="{1BB407AB-5B5D-C34D-BE41-F2D2CFBB19A7}" srcId="{34BB0484-6DC8-4552-BFCA-279CD05E1017}" destId="{3B06AB77-07B6-EF4A-A9F5-D316359F31D4}" srcOrd="1" destOrd="0" parTransId="{65508C89-BD01-3541-9BA5-66C9CB2C85AE}" sibTransId="{3ABE2E48-0FAD-9E44-BA85-EB1A0C294287}"/>
    <dgm:cxn modelId="{072E71B5-3CA5-CA4C-A842-A845D00527B6}" type="presOf" srcId="{A97B0AB9-FAA2-464C-B64F-DE69BC2AC17B}" destId="{40F717B5-9F63-5C49-B830-A04407AAF2AC}" srcOrd="0" destOrd="2" presId="urn:microsoft.com/office/officeart/2005/8/layout/vList2"/>
    <dgm:cxn modelId="{213839BA-B4C6-47E1-B6E7-6B23F0965C99}" srcId="{4583D0FD-08DF-417A-A050-674B18EEF023}" destId="{B3F9B5D5-60DF-4566-93E7-1C8A49D63689}" srcOrd="2" destOrd="0" parTransId="{A7612F45-D2B6-4823-B628-67BEF25C13BA}" sibTransId="{BEE9EB4D-4F6D-4AF2-8242-6E6FA547C9F8}"/>
    <dgm:cxn modelId="{FF7AE0BE-5E21-4D87-BD06-C4BFB2912AFF}" srcId="{4583D0FD-08DF-417A-A050-674B18EEF023}" destId="{4DD77EEA-F2DD-46A6-BB5A-BCE4087C8D1C}" srcOrd="1" destOrd="0" parTransId="{2BF9DB55-35FE-43E6-960F-0E5B384BC918}" sibTransId="{BE86E8E2-9710-4688-A0DD-BD45D60168FB}"/>
    <dgm:cxn modelId="{93ED1AD6-DB04-4748-8BF9-36E55EB8247F}" type="presOf" srcId="{4DD77EEA-F2DD-46A6-BB5A-BCE4087C8D1C}" destId="{4D361CC4-519C-2D47-9191-6C48E9BEDCD9}" srcOrd="0" destOrd="2" presId="urn:microsoft.com/office/officeart/2005/8/layout/vList2"/>
    <dgm:cxn modelId="{20BA95DA-5D74-284E-817F-092384835FE2}" type="presOf" srcId="{3B06AB77-07B6-EF4A-A9F5-D316359F31D4}" destId="{40F717B5-9F63-5C49-B830-A04407AAF2AC}" srcOrd="0" destOrd="1" presId="urn:microsoft.com/office/officeart/2005/8/layout/vList2"/>
    <dgm:cxn modelId="{021554E4-7626-8B49-BB5B-585C09FB1A29}" type="presOf" srcId="{806AC1D5-4320-499B-956E-075F4EAA5C72}" destId="{4D361CC4-519C-2D47-9191-6C48E9BEDCD9}" srcOrd="0" destOrd="1" presId="urn:microsoft.com/office/officeart/2005/8/layout/vList2"/>
    <dgm:cxn modelId="{F0029AEA-4ACF-4ECC-B46A-2170E0B48C64}" srcId="{DA3AABC4-A00B-4A8A-B971-8D911AC0D58B}" destId="{6D870E0B-B9AF-4E05-8FEF-2AC308F11AF2}" srcOrd="0" destOrd="0" parTransId="{A9730378-5A1F-4E39-BA14-44BA2A182BD4}" sibTransId="{7A92BA7F-0032-44AC-A767-A4DA52434EC5}"/>
    <dgm:cxn modelId="{D7EBDDEB-C849-A640-A186-7990AB280CD7}" type="presOf" srcId="{DA3AABC4-A00B-4A8A-B971-8D911AC0D58B}" destId="{A3BCB6E1-C756-9543-B2A5-D3D776242DA6}" srcOrd="0" destOrd="0" presId="urn:microsoft.com/office/officeart/2005/8/layout/vList2"/>
    <dgm:cxn modelId="{443C7F53-8943-CF47-A5E8-C944677BA8F9}" type="presParOf" srcId="{5A38F08A-793B-404D-AE7D-BB0267037ED1}" destId="{A3BCB6E1-C756-9543-B2A5-D3D776242DA6}" srcOrd="0" destOrd="0" presId="urn:microsoft.com/office/officeart/2005/8/layout/vList2"/>
    <dgm:cxn modelId="{5124D982-8EDA-AE41-819E-0AEE3819B888}" type="presParOf" srcId="{5A38F08A-793B-404D-AE7D-BB0267037ED1}" destId="{49626D24-F37F-C24E-864D-AD28CDC81207}" srcOrd="1" destOrd="0" presId="urn:microsoft.com/office/officeart/2005/8/layout/vList2"/>
    <dgm:cxn modelId="{EC070800-D027-A042-BC57-5E34296ECEC7}" type="presParOf" srcId="{5A38F08A-793B-404D-AE7D-BB0267037ED1}" destId="{E500E58F-BAC8-DC48-9518-F88C27C28624}" srcOrd="2" destOrd="0" presId="urn:microsoft.com/office/officeart/2005/8/layout/vList2"/>
    <dgm:cxn modelId="{FD4D0932-DB78-3247-8620-A26898A69339}" type="presParOf" srcId="{5A38F08A-793B-404D-AE7D-BB0267037ED1}" destId="{4D361CC4-519C-2D47-9191-6C48E9BEDCD9}" srcOrd="3" destOrd="0" presId="urn:microsoft.com/office/officeart/2005/8/layout/vList2"/>
    <dgm:cxn modelId="{F07C0206-E190-254D-A07B-0C46735BD2A3}" type="presParOf" srcId="{5A38F08A-793B-404D-AE7D-BB0267037ED1}" destId="{A79343B0-E660-3C4C-AB22-AD3114E9E7DD}" srcOrd="4" destOrd="0" presId="urn:microsoft.com/office/officeart/2005/8/layout/vList2"/>
    <dgm:cxn modelId="{A36CF471-8BB7-5049-82DA-D24CA6C3AE8B}" type="presParOf" srcId="{5A38F08A-793B-404D-AE7D-BB0267037ED1}" destId="{40F717B5-9F63-5C49-B830-A04407AAF2A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ED77E7B-0184-479D-8708-7C76380DCBF9}"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FC39443E-9C85-4905-B689-B2BAAE981275}">
      <dgm:prSet/>
      <dgm:spPr/>
      <dgm:t>
        <a:bodyPr/>
        <a:lstStyle/>
        <a:p>
          <a:r>
            <a:rPr lang="en-US"/>
            <a:t>Measures respiratory impairment after bronchodilator treatment</a:t>
          </a:r>
        </a:p>
      </dgm:t>
    </dgm:pt>
    <dgm:pt modelId="{86D36835-2DFF-4AAD-A80F-C460DC5C093C}" type="parTrans" cxnId="{D91D6E1B-BDF8-4BE5-8CDD-F992F377F658}">
      <dgm:prSet/>
      <dgm:spPr/>
      <dgm:t>
        <a:bodyPr/>
        <a:lstStyle/>
        <a:p>
          <a:endParaRPr lang="en-US"/>
        </a:p>
      </dgm:t>
    </dgm:pt>
    <dgm:pt modelId="{C3168E86-79A8-458A-84C1-9CA3E1613C2F}" type="sibTrans" cxnId="{D91D6E1B-BDF8-4BE5-8CDD-F992F377F658}">
      <dgm:prSet/>
      <dgm:spPr/>
      <dgm:t>
        <a:bodyPr/>
        <a:lstStyle/>
        <a:p>
          <a:endParaRPr lang="en-US"/>
        </a:p>
      </dgm:t>
    </dgm:pt>
    <dgm:pt modelId="{75E2DA94-E62A-45F8-8D26-072D7FE9F1D2}">
      <dgm:prSet/>
      <dgm:spPr/>
      <dgm:t>
        <a:bodyPr/>
        <a:lstStyle/>
        <a:p>
          <a:r>
            <a:rPr lang="en-US"/>
            <a:t>GOLD 1 (Mild)</a:t>
          </a:r>
        </a:p>
      </dgm:t>
    </dgm:pt>
    <dgm:pt modelId="{B9E8C8D5-3507-4D36-9148-BA64A5C72C46}" type="parTrans" cxnId="{1EFB49FC-89AD-4426-A178-2C3B1E5CE55A}">
      <dgm:prSet/>
      <dgm:spPr/>
      <dgm:t>
        <a:bodyPr/>
        <a:lstStyle/>
        <a:p>
          <a:endParaRPr lang="en-US"/>
        </a:p>
      </dgm:t>
    </dgm:pt>
    <dgm:pt modelId="{25448F60-B2DA-43D6-9D86-036C454DA68E}" type="sibTrans" cxnId="{1EFB49FC-89AD-4426-A178-2C3B1E5CE55A}">
      <dgm:prSet/>
      <dgm:spPr/>
      <dgm:t>
        <a:bodyPr/>
        <a:lstStyle/>
        <a:p>
          <a:endParaRPr lang="en-US"/>
        </a:p>
      </dgm:t>
    </dgm:pt>
    <dgm:pt modelId="{3B094158-C7CF-4DC0-AC99-8E12823AE490}">
      <dgm:prSet/>
      <dgm:spPr/>
      <dgm:t>
        <a:bodyPr/>
        <a:lstStyle/>
        <a:p>
          <a:r>
            <a:rPr lang="en-US"/>
            <a:t>FEV</a:t>
          </a:r>
          <a:r>
            <a:rPr lang="en-US" baseline="-25000"/>
            <a:t>1</a:t>
          </a:r>
          <a:r>
            <a:rPr lang="en-US"/>
            <a:t> ≥ 80%</a:t>
          </a:r>
        </a:p>
      </dgm:t>
    </dgm:pt>
    <dgm:pt modelId="{5F1B69C6-8566-49EF-95CA-9011F32C57A7}" type="parTrans" cxnId="{32A9DB2F-547C-4C95-8706-DEFB805A7E01}">
      <dgm:prSet/>
      <dgm:spPr/>
      <dgm:t>
        <a:bodyPr/>
        <a:lstStyle/>
        <a:p>
          <a:endParaRPr lang="en-US"/>
        </a:p>
      </dgm:t>
    </dgm:pt>
    <dgm:pt modelId="{05763D7E-EB32-413E-93E9-5CF2F8908B73}" type="sibTrans" cxnId="{32A9DB2F-547C-4C95-8706-DEFB805A7E01}">
      <dgm:prSet/>
      <dgm:spPr/>
      <dgm:t>
        <a:bodyPr/>
        <a:lstStyle/>
        <a:p>
          <a:endParaRPr lang="en-US"/>
        </a:p>
      </dgm:t>
    </dgm:pt>
    <dgm:pt modelId="{338AE777-1F03-4B80-8E29-428F8AECC152}">
      <dgm:prSet/>
      <dgm:spPr/>
      <dgm:t>
        <a:bodyPr/>
        <a:lstStyle/>
        <a:p>
          <a:r>
            <a:rPr lang="en-US"/>
            <a:t>GOLD 2 (Moderate)</a:t>
          </a:r>
        </a:p>
      </dgm:t>
    </dgm:pt>
    <dgm:pt modelId="{988C038C-601F-4DCD-A9FA-E8A4D0AA47B9}" type="parTrans" cxnId="{DA81D1B6-5054-49F0-A9F1-3D4034BFF465}">
      <dgm:prSet/>
      <dgm:spPr/>
      <dgm:t>
        <a:bodyPr/>
        <a:lstStyle/>
        <a:p>
          <a:endParaRPr lang="en-US"/>
        </a:p>
      </dgm:t>
    </dgm:pt>
    <dgm:pt modelId="{62DCE226-E39F-4466-87A8-19231E33DD63}" type="sibTrans" cxnId="{DA81D1B6-5054-49F0-A9F1-3D4034BFF465}">
      <dgm:prSet/>
      <dgm:spPr/>
      <dgm:t>
        <a:bodyPr/>
        <a:lstStyle/>
        <a:p>
          <a:endParaRPr lang="en-US"/>
        </a:p>
      </dgm:t>
    </dgm:pt>
    <dgm:pt modelId="{7341E32A-7D05-4A67-B0EE-F79ACEB3DC1C}">
      <dgm:prSet/>
      <dgm:spPr/>
      <dgm:t>
        <a:bodyPr/>
        <a:lstStyle/>
        <a:p>
          <a:r>
            <a:rPr lang="en-US"/>
            <a:t>FEV</a:t>
          </a:r>
          <a:r>
            <a:rPr lang="en-US" baseline="-25000"/>
            <a:t>1</a:t>
          </a:r>
          <a:r>
            <a:rPr lang="en-US"/>
            <a:t> 50%-80%</a:t>
          </a:r>
        </a:p>
      </dgm:t>
    </dgm:pt>
    <dgm:pt modelId="{22B0BA02-896E-4BD9-B7E6-2F407BD2CE7E}" type="parTrans" cxnId="{88C1473D-45A1-4133-8C0E-9ADCA31CECB1}">
      <dgm:prSet/>
      <dgm:spPr/>
      <dgm:t>
        <a:bodyPr/>
        <a:lstStyle/>
        <a:p>
          <a:endParaRPr lang="en-US"/>
        </a:p>
      </dgm:t>
    </dgm:pt>
    <dgm:pt modelId="{798A8C87-2155-44E7-ADF3-376C5DD40AC9}" type="sibTrans" cxnId="{88C1473D-45A1-4133-8C0E-9ADCA31CECB1}">
      <dgm:prSet/>
      <dgm:spPr/>
      <dgm:t>
        <a:bodyPr/>
        <a:lstStyle/>
        <a:p>
          <a:endParaRPr lang="en-US"/>
        </a:p>
      </dgm:t>
    </dgm:pt>
    <dgm:pt modelId="{B341F7DC-FAC7-4AAD-BEC7-48EDE4F1C52E}">
      <dgm:prSet/>
      <dgm:spPr/>
      <dgm:t>
        <a:bodyPr/>
        <a:lstStyle/>
        <a:p>
          <a:r>
            <a:rPr lang="en-US"/>
            <a:t>GOLD 3 (Severe)</a:t>
          </a:r>
        </a:p>
      </dgm:t>
    </dgm:pt>
    <dgm:pt modelId="{02F7F0F1-9188-43F3-A8DE-0A14DBFF890F}" type="parTrans" cxnId="{FD9BCCDD-3F76-4B9C-ADCB-1F8AEB3D46C6}">
      <dgm:prSet/>
      <dgm:spPr/>
      <dgm:t>
        <a:bodyPr/>
        <a:lstStyle/>
        <a:p>
          <a:endParaRPr lang="en-US"/>
        </a:p>
      </dgm:t>
    </dgm:pt>
    <dgm:pt modelId="{151C3D74-0AB4-4F78-BC60-14BD54F03536}" type="sibTrans" cxnId="{FD9BCCDD-3F76-4B9C-ADCB-1F8AEB3D46C6}">
      <dgm:prSet/>
      <dgm:spPr/>
      <dgm:t>
        <a:bodyPr/>
        <a:lstStyle/>
        <a:p>
          <a:endParaRPr lang="en-US"/>
        </a:p>
      </dgm:t>
    </dgm:pt>
    <dgm:pt modelId="{0E77E956-77C3-4494-9F8D-EBE3C10DF1F1}">
      <dgm:prSet/>
      <dgm:spPr/>
      <dgm:t>
        <a:bodyPr/>
        <a:lstStyle/>
        <a:p>
          <a:r>
            <a:rPr lang="en-US"/>
            <a:t>FEV</a:t>
          </a:r>
          <a:r>
            <a:rPr lang="en-US" baseline="-25000"/>
            <a:t>1</a:t>
          </a:r>
          <a:r>
            <a:rPr lang="en-US"/>
            <a:t> 30%-50%</a:t>
          </a:r>
        </a:p>
      </dgm:t>
    </dgm:pt>
    <dgm:pt modelId="{71F2DCED-0AFC-4F12-8185-6A9EEA4F5355}" type="parTrans" cxnId="{DFB1CF89-BC5F-4B6B-8F33-A0BA6668B9F5}">
      <dgm:prSet/>
      <dgm:spPr/>
      <dgm:t>
        <a:bodyPr/>
        <a:lstStyle/>
        <a:p>
          <a:endParaRPr lang="en-US"/>
        </a:p>
      </dgm:t>
    </dgm:pt>
    <dgm:pt modelId="{942CFCBC-18D1-4272-B211-3AE7CC1C6A9F}" type="sibTrans" cxnId="{DFB1CF89-BC5F-4B6B-8F33-A0BA6668B9F5}">
      <dgm:prSet/>
      <dgm:spPr/>
      <dgm:t>
        <a:bodyPr/>
        <a:lstStyle/>
        <a:p>
          <a:endParaRPr lang="en-US"/>
        </a:p>
      </dgm:t>
    </dgm:pt>
    <dgm:pt modelId="{223C4619-8639-4331-AEE1-78E84942369F}">
      <dgm:prSet/>
      <dgm:spPr/>
      <dgm:t>
        <a:bodyPr/>
        <a:lstStyle/>
        <a:p>
          <a:r>
            <a:rPr lang="en-US"/>
            <a:t>GOLD 4 (Very Severe)</a:t>
          </a:r>
        </a:p>
      </dgm:t>
    </dgm:pt>
    <dgm:pt modelId="{195AF815-8E0F-4CA6-9EA6-8E508EA512AE}" type="parTrans" cxnId="{E4FD82B2-3D76-43D2-BE0B-6132CAF3CF19}">
      <dgm:prSet/>
      <dgm:spPr/>
      <dgm:t>
        <a:bodyPr/>
        <a:lstStyle/>
        <a:p>
          <a:endParaRPr lang="en-US"/>
        </a:p>
      </dgm:t>
    </dgm:pt>
    <dgm:pt modelId="{C70B1A47-E5F3-4C3A-9651-267BBEC65BE2}" type="sibTrans" cxnId="{E4FD82B2-3D76-43D2-BE0B-6132CAF3CF19}">
      <dgm:prSet/>
      <dgm:spPr/>
      <dgm:t>
        <a:bodyPr/>
        <a:lstStyle/>
        <a:p>
          <a:endParaRPr lang="en-US"/>
        </a:p>
      </dgm:t>
    </dgm:pt>
    <dgm:pt modelId="{5EE895DB-D68A-40F2-89C5-EB8D51410738}">
      <dgm:prSet/>
      <dgm:spPr/>
      <dgm:t>
        <a:bodyPr/>
        <a:lstStyle/>
        <a:p>
          <a:r>
            <a:rPr lang="en-US"/>
            <a:t>FEV</a:t>
          </a:r>
          <a:r>
            <a:rPr lang="en-US" baseline="-25000"/>
            <a:t>1</a:t>
          </a:r>
          <a:r>
            <a:rPr lang="en-US"/>
            <a:t> &lt; 30%</a:t>
          </a:r>
        </a:p>
      </dgm:t>
    </dgm:pt>
    <dgm:pt modelId="{795D39A1-290E-4B99-8BC2-9D4B717F27B8}" type="parTrans" cxnId="{C4E56B3E-EAC9-4E56-A92E-EEF88E0253CA}">
      <dgm:prSet/>
      <dgm:spPr/>
      <dgm:t>
        <a:bodyPr/>
        <a:lstStyle/>
        <a:p>
          <a:endParaRPr lang="en-US"/>
        </a:p>
      </dgm:t>
    </dgm:pt>
    <dgm:pt modelId="{F809C735-0A94-4164-BAF2-C1204FAFDB4D}" type="sibTrans" cxnId="{C4E56B3E-EAC9-4E56-A92E-EEF88E0253CA}">
      <dgm:prSet/>
      <dgm:spPr/>
      <dgm:t>
        <a:bodyPr/>
        <a:lstStyle/>
        <a:p>
          <a:endParaRPr lang="en-US"/>
        </a:p>
      </dgm:t>
    </dgm:pt>
    <dgm:pt modelId="{EB8CFF2C-F4D9-764B-B7A7-653D6487C86E}" type="pres">
      <dgm:prSet presAssocID="{7ED77E7B-0184-479D-8708-7C76380DCBF9}" presName="Name0" presStyleCnt="0">
        <dgm:presLayoutVars>
          <dgm:dir/>
          <dgm:animLvl val="lvl"/>
          <dgm:resizeHandles val="exact"/>
        </dgm:presLayoutVars>
      </dgm:prSet>
      <dgm:spPr/>
    </dgm:pt>
    <dgm:pt modelId="{70F84BB7-5498-D246-9280-DAB999F06D45}" type="pres">
      <dgm:prSet presAssocID="{FC39443E-9C85-4905-B689-B2BAAE981275}" presName="linNode" presStyleCnt="0"/>
      <dgm:spPr/>
    </dgm:pt>
    <dgm:pt modelId="{6EDA68B0-3A3F-BA4B-9D82-4936C6410AA2}" type="pres">
      <dgm:prSet presAssocID="{FC39443E-9C85-4905-B689-B2BAAE981275}" presName="parentText" presStyleLbl="node1" presStyleIdx="0" presStyleCnt="5">
        <dgm:presLayoutVars>
          <dgm:chMax val="1"/>
          <dgm:bulletEnabled val="1"/>
        </dgm:presLayoutVars>
      </dgm:prSet>
      <dgm:spPr/>
    </dgm:pt>
    <dgm:pt modelId="{DE8D3E42-2716-3A46-9B2C-DDF6AFA989F1}" type="pres">
      <dgm:prSet presAssocID="{C3168E86-79A8-458A-84C1-9CA3E1613C2F}" presName="sp" presStyleCnt="0"/>
      <dgm:spPr/>
    </dgm:pt>
    <dgm:pt modelId="{70EFEDAF-2B26-3549-95F2-17786743D78B}" type="pres">
      <dgm:prSet presAssocID="{75E2DA94-E62A-45F8-8D26-072D7FE9F1D2}" presName="linNode" presStyleCnt="0"/>
      <dgm:spPr/>
    </dgm:pt>
    <dgm:pt modelId="{447B2BAF-A084-0B40-93F7-5198CFCCE7B7}" type="pres">
      <dgm:prSet presAssocID="{75E2DA94-E62A-45F8-8D26-072D7FE9F1D2}" presName="parentText" presStyleLbl="node1" presStyleIdx="1" presStyleCnt="5">
        <dgm:presLayoutVars>
          <dgm:chMax val="1"/>
          <dgm:bulletEnabled val="1"/>
        </dgm:presLayoutVars>
      </dgm:prSet>
      <dgm:spPr/>
    </dgm:pt>
    <dgm:pt modelId="{6DB9072B-380E-1348-A55C-182A30000AFE}" type="pres">
      <dgm:prSet presAssocID="{75E2DA94-E62A-45F8-8D26-072D7FE9F1D2}" presName="descendantText" presStyleLbl="alignAccFollowNode1" presStyleIdx="0" presStyleCnt="4">
        <dgm:presLayoutVars>
          <dgm:bulletEnabled val="1"/>
        </dgm:presLayoutVars>
      </dgm:prSet>
      <dgm:spPr/>
    </dgm:pt>
    <dgm:pt modelId="{7769950B-BBD6-C74D-AC8E-565D50EA2E0E}" type="pres">
      <dgm:prSet presAssocID="{25448F60-B2DA-43D6-9D86-036C454DA68E}" presName="sp" presStyleCnt="0"/>
      <dgm:spPr/>
    </dgm:pt>
    <dgm:pt modelId="{442E05BD-0793-3140-8398-1BD2FDF5C5BA}" type="pres">
      <dgm:prSet presAssocID="{338AE777-1F03-4B80-8E29-428F8AECC152}" presName="linNode" presStyleCnt="0"/>
      <dgm:spPr/>
    </dgm:pt>
    <dgm:pt modelId="{8667134C-A5B0-2E43-85D6-4BC01A45B499}" type="pres">
      <dgm:prSet presAssocID="{338AE777-1F03-4B80-8E29-428F8AECC152}" presName="parentText" presStyleLbl="node1" presStyleIdx="2" presStyleCnt="5">
        <dgm:presLayoutVars>
          <dgm:chMax val="1"/>
          <dgm:bulletEnabled val="1"/>
        </dgm:presLayoutVars>
      </dgm:prSet>
      <dgm:spPr/>
    </dgm:pt>
    <dgm:pt modelId="{2597ACBB-C9AB-CB4C-A31D-FEDDC5E2FE31}" type="pres">
      <dgm:prSet presAssocID="{338AE777-1F03-4B80-8E29-428F8AECC152}" presName="descendantText" presStyleLbl="alignAccFollowNode1" presStyleIdx="1" presStyleCnt="4">
        <dgm:presLayoutVars>
          <dgm:bulletEnabled val="1"/>
        </dgm:presLayoutVars>
      </dgm:prSet>
      <dgm:spPr/>
    </dgm:pt>
    <dgm:pt modelId="{1B453F4E-11B9-6444-B6C6-59E1C7183B49}" type="pres">
      <dgm:prSet presAssocID="{62DCE226-E39F-4466-87A8-19231E33DD63}" presName="sp" presStyleCnt="0"/>
      <dgm:spPr/>
    </dgm:pt>
    <dgm:pt modelId="{23F611EC-DC8F-294B-84C6-6DEE8E04E9E4}" type="pres">
      <dgm:prSet presAssocID="{B341F7DC-FAC7-4AAD-BEC7-48EDE4F1C52E}" presName="linNode" presStyleCnt="0"/>
      <dgm:spPr/>
    </dgm:pt>
    <dgm:pt modelId="{E9AA0654-C775-6342-B79C-B9C4CC8B08C1}" type="pres">
      <dgm:prSet presAssocID="{B341F7DC-FAC7-4AAD-BEC7-48EDE4F1C52E}" presName="parentText" presStyleLbl="node1" presStyleIdx="3" presStyleCnt="5">
        <dgm:presLayoutVars>
          <dgm:chMax val="1"/>
          <dgm:bulletEnabled val="1"/>
        </dgm:presLayoutVars>
      </dgm:prSet>
      <dgm:spPr/>
    </dgm:pt>
    <dgm:pt modelId="{05B0E9FF-B9E8-C344-BEFF-6030D801DC65}" type="pres">
      <dgm:prSet presAssocID="{B341F7DC-FAC7-4AAD-BEC7-48EDE4F1C52E}" presName="descendantText" presStyleLbl="alignAccFollowNode1" presStyleIdx="2" presStyleCnt="4">
        <dgm:presLayoutVars>
          <dgm:bulletEnabled val="1"/>
        </dgm:presLayoutVars>
      </dgm:prSet>
      <dgm:spPr/>
    </dgm:pt>
    <dgm:pt modelId="{047ECC0B-DA9A-484A-85D4-851B06022A49}" type="pres">
      <dgm:prSet presAssocID="{151C3D74-0AB4-4F78-BC60-14BD54F03536}" presName="sp" presStyleCnt="0"/>
      <dgm:spPr/>
    </dgm:pt>
    <dgm:pt modelId="{8F18B6D8-7CEC-9244-9235-D19368AD3825}" type="pres">
      <dgm:prSet presAssocID="{223C4619-8639-4331-AEE1-78E84942369F}" presName="linNode" presStyleCnt="0"/>
      <dgm:spPr/>
    </dgm:pt>
    <dgm:pt modelId="{68CDF6A2-F653-4343-9039-698FAF60FFA8}" type="pres">
      <dgm:prSet presAssocID="{223C4619-8639-4331-AEE1-78E84942369F}" presName="parentText" presStyleLbl="node1" presStyleIdx="4" presStyleCnt="5">
        <dgm:presLayoutVars>
          <dgm:chMax val="1"/>
          <dgm:bulletEnabled val="1"/>
        </dgm:presLayoutVars>
      </dgm:prSet>
      <dgm:spPr/>
    </dgm:pt>
    <dgm:pt modelId="{009B177F-CFD6-DC4C-9DC7-C630C9D55C26}" type="pres">
      <dgm:prSet presAssocID="{223C4619-8639-4331-AEE1-78E84942369F}" presName="descendantText" presStyleLbl="alignAccFollowNode1" presStyleIdx="3" presStyleCnt="4">
        <dgm:presLayoutVars>
          <dgm:bulletEnabled val="1"/>
        </dgm:presLayoutVars>
      </dgm:prSet>
      <dgm:spPr/>
    </dgm:pt>
  </dgm:ptLst>
  <dgm:cxnLst>
    <dgm:cxn modelId="{D91D6E1B-BDF8-4BE5-8CDD-F992F377F658}" srcId="{7ED77E7B-0184-479D-8708-7C76380DCBF9}" destId="{FC39443E-9C85-4905-B689-B2BAAE981275}" srcOrd="0" destOrd="0" parTransId="{86D36835-2DFF-4AAD-A80F-C460DC5C093C}" sibTransId="{C3168E86-79A8-458A-84C1-9CA3E1613C2F}"/>
    <dgm:cxn modelId="{E19B3921-8147-094A-8E6F-1E6591821A5F}" type="presOf" srcId="{0E77E956-77C3-4494-9F8D-EBE3C10DF1F1}" destId="{05B0E9FF-B9E8-C344-BEFF-6030D801DC65}" srcOrd="0" destOrd="0" presId="urn:microsoft.com/office/officeart/2005/8/layout/vList5"/>
    <dgm:cxn modelId="{32A9DB2F-547C-4C95-8706-DEFB805A7E01}" srcId="{75E2DA94-E62A-45F8-8D26-072D7FE9F1D2}" destId="{3B094158-C7CF-4DC0-AC99-8E12823AE490}" srcOrd="0" destOrd="0" parTransId="{5F1B69C6-8566-49EF-95CA-9011F32C57A7}" sibTransId="{05763D7E-EB32-413E-93E9-5CF2F8908B73}"/>
    <dgm:cxn modelId="{88C1473D-45A1-4133-8C0E-9ADCA31CECB1}" srcId="{338AE777-1F03-4B80-8E29-428F8AECC152}" destId="{7341E32A-7D05-4A67-B0EE-F79ACEB3DC1C}" srcOrd="0" destOrd="0" parTransId="{22B0BA02-896E-4BD9-B7E6-2F407BD2CE7E}" sibTransId="{798A8C87-2155-44E7-ADF3-376C5DD40AC9}"/>
    <dgm:cxn modelId="{C4E56B3E-EAC9-4E56-A92E-EEF88E0253CA}" srcId="{223C4619-8639-4331-AEE1-78E84942369F}" destId="{5EE895DB-D68A-40F2-89C5-EB8D51410738}" srcOrd="0" destOrd="0" parTransId="{795D39A1-290E-4B99-8BC2-9D4B717F27B8}" sibTransId="{F809C735-0A94-4164-BAF2-C1204FAFDB4D}"/>
    <dgm:cxn modelId="{231FB97E-9CAA-FA4F-977B-5E4E576A9547}" type="presOf" srcId="{B341F7DC-FAC7-4AAD-BEC7-48EDE4F1C52E}" destId="{E9AA0654-C775-6342-B79C-B9C4CC8B08C1}" srcOrd="0" destOrd="0" presId="urn:microsoft.com/office/officeart/2005/8/layout/vList5"/>
    <dgm:cxn modelId="{DFB1CF89-BC5F-4B6B-8F33-A0BA6668B9F5}" srcId="{B341F7DC-FAC7-4AAD-BEC7-48EDE4F1C52E}" destId="{0E77E956-77C3-4494-9F8D-EBE3C10DF1F1}" srcOrd="0" destOrd="0" parTransId="{71F2DCED-0AFC-4F12-8185-6A9EEA4F5355}" sibTransId="{942CFCBC-18D1-4272-B211-3AE7CC1C6A9F}"/>
    <dgm:cxn modelId="{DDE1C498-82BB-B848-AEF5-2360D7185811}" type="presOf" srcId="{5EE895DB-D68A-40F2-89C5-EB8D51410738}" destId="{009B177F-CFD6-DC4C-9DC7-C630C9D55C26}" srcOrd="0" destOrd="0" presId="urn:microsoft.com/office/officeart/2005/8/layout/vList5"/>
    <dgm:cxn modelId="{05D44599-E352-B74A-89DA-E1FC7B132115}" type="presOf" srcId="{75E2DA94-E62A-45F8-8D26-072D7FE9F1D2}" destId="{447B2BAF-A084-0B40-93F7-5198CFCCE7B7}" srcOrd="0" destOrd="0" presId="urn:microsoft.com/office/officeart/2005/8/layout/vList5"/>
    <dgm:cxn modelId="{3D8C7AB0-8935-A546-9B98-BFD167BD6E9A}" type="presOf" srcId="{3B094158-C7CF-4DC0-AC99-8E12823AE490}" destId="{6DB9072B-380E-1348-A55C-182A30000AFE}" srcOrd="0" destOrd="0" presId="urn:microsoft.com/office/officeart/2005/8/layout/vList5"/>
    <dgm:cxn modelId="{E4FD82B2-3D76-43D2-BE0B-6132CAF3CF19}" srcId="{7ED77E7B-0184-479D-8708-7C76380DCBF9}" destId="{223C4619-8639-4331-AEE1-78E84942369F}" srcOrd="4" destOrd="0" parTransId="{195AF815-8E0F-4CA6-9EA6-8E508EA512AE}" sibTransId="{C70B1A47-E5F3-4C3A-9651-267BBEC65BE2}"/>
    <dgm:cxn modelId="{DA81D1B6-5054-49F0-A9F1-3D4034BFF465}" srcId="{7ED77E7B-0184-479D-8708-7C76380DCBF9}" destId="{338AE777-1F03-4B80-8E29-428F8AECC152}" srcOrd="2" destOrd="0" parTransId="{988C038C-601F-4DCD-A9FA-E8A4D0AA47B9}" sibTransId="{62DCE226-E39F-4466-87A8-19231E33DD63}"/>
    <dgm:cxn modelId="{37D3F5BA-A5C2-5844-A56F-EC6FB54A6B5B}" type="presOf" srcId="{338AE777-1F03-4B80-8E29-428F8AECC152}" destId="{8667134C-A5B0-2E43-85D6-4BC01A45B499}" srcOrd="0" destOrd="0" presId="urn:microsoft.com/office/officeart/2005/8/layout/vList5"/>
    <dgm:cxn modelId="{FD9BCCDD-3F76-4B9C-ADCB-1F8AEB3D46C6}" srcId="{7ED77E7B-0184-479D-8708-7C76380DCBF9}" destId="{B341F7DC-FAC7-4AAD-BEC7-48EDE4F1C52E}" srcOrd="3" destOrd="0" parTransId="{02F7F0F1-9188-43F3-A8DE-0A14DBFF890F}" sibTransId="{151C3D74-0AB4-4F78-BC60-14BD54F03536}"/>
    <dgm:cxn modelId="{71D2CDE8-EF6B-0844-A9B5-5679BB836E76}" type="presOf" srcId="{7341E32A-7D05-4A67-B0EE-F79ACEB3DC1C}" destId="{2597ACBB-C9AB-CB4C-A31D-FEDDC5E2FE31}" srcOrd="0" destOrd="0" presId="urn:microsoft.com/office/officeart/2005/8/layout/vList5"/>
    <dgm:cxn modelId="{18714EF0-D79C-E141-B3AC-08BD691346F2}" type="presOf" srcId="{223C4619-8639-4331-AEE1-78E84942369F}" destId="{68CDF6A2-F653-4343-9039-698FAF60FFA8}" srcOrd="0" destOrd="0" presId="urn:microsoft.com/office/officeart/2005/8/layout/vList5"/>
    <dgm:cxn modelId="{8A3D83F0-6714-B842-8645-043F7CB259D7}" type="presOf" srcId="{7ED77E7B-0184-479D-8708-7C76380DCBF9}" destId="{EB8CFF2C-F4D9-764B-B7A7-653D6487C86E}" srcOrd="0" destOrd="0" presId="urn:microsoft.com/office/officeart/2005/8/layout/vList5"/>
    <dgm:cxn modelId="{72C68AF7-8A54-1B4B-9BB7-FA19F7A777B8}" type="presOf" srcId="{FC39443E-9C85-4905-B689-B2BAAE981275}" destId="{6EDA68B0-3A3F-BA4B-9D82-4936C6410AA2}" srcOrd="0" destOrd="0" presId="urn:microsoft.com/office/officeart/2005/8/layout/vList5"/>
    <dgm:cxn modelId="{1EFB49FC-89AD-4426-A178-2C3B1E5CE55A}" srcId="{7ED77E7B-0184-479D-8708-7C76380DCBF9}" destId="{75E2DA94-E62A-45F8-8D26-072D7FE9F1D2}" srcOrd="1" destOrd="0" parTransId="{B9E8C8D5-3507-4D36-9148-BA64A5C72C46}" sibTransId="{25448F60-B2DA-43D6-9D86-036C454DA68E}"/>
    <dgm:cxn modelId="{79E20D46-DD39-B046-BD20-D3C9C5910BC6}" type="presParOf" srcId="{EB8CFF2C-F4D9-764B-B7A7-653D6487C86E}" destId="{70F84BB7-5498-D246-9280-DAB999F06D45}" srcOrd="0" destOrd="0" presId="urn:microsoft.com/office/officeart/2005/8/layout/vList5"/>
    <dgm:cxn modelId="{578F8E82-E642-8249-8724-9A5BB69A8F00}" type="presParOf" srcId="{70F84BB7-5498-D246-9280-DAB999F06D45}" destId="{6EDA68B0-3A3F-BA4B-9D82-4936C6410AA2}" srcOrd="0" destOrd="0" presId="urn:microsoft.com/office/officeart/2005/8/layout/vList5"/>
    <dgm:cxn modelId="{6845CEB4-80C3-084B-B0B2-BF7E5DCB60B7}" type="presParOf" srcId="{EB8CFF2C-F4D9-764B-B7A7-653D6487C86E}" destId="{DE8D3E42-2716-3A46-9B2C-DDF6AFA989F1}" srcOrd="1" destOrd="0" presId="urn:microsoft.com/office/officeart/2005/8/layout/vList5"/>
    <dgm:cxn modelId="{AC26B4F3-1836-A44E-A534-625806CA6C8F}" type="presParOf" srcId="{EB8CFF2C-F4D9-764B-B7A7-653D6487C86E}" destId="{70EFEDAF-2B26-3549-95F2-17786743D78B}" srcOrd="2" destOrd="0" presId="urn:microsoft.com/office/officeart/2005/8/layout/vList5"/>
    <dgm:cxn modelId="{10863BB6-6AF4-0647-99D3-C5B8117A1102}" type="presParOf" srcId="{70EFEDAF-2B26-3549-95F2-17786743D78B}" destId="{447B2BAF-A084-0B40-93F7-5198CFCCE7B7}" srcOrd="0" destOrd="0" presId="urn:microsoft.com/office/officeart/2005/8/layout/vList5"/>
    <dgm:cxn modelId="{8B7E3509-7F43-4D4D-92C9-5573E065EC6A}" type="presParOf" srcId="{70EFEDAF-2B26-3549-95F2-17786743D78B}" destId="{6DB9072B-380E-1348-A55C-182A30000AFE}" srcOrd="1" destOrd="0" presId="urn:microsoft.com/office/officeart/2005/8/layout/vList5"/>
    <dgm:cxn modelId="{23980A78-CE49-7141-BACD-D2158BCE3A2D}" type="presParOf" srcId="{EB8CFF2C-F4D9-764B-B7A7-653D6487C86E}" destId="{7769950B-BBD6-C74D-AC8E-565D50EA2E0E}" srcOrd="3" destOrd="0" presId="urn:microsoft.com/office/officeart/2005/8/layout/vList5"/>
    <dgm:cxn modelId="{80941D5E-A62A-9840-B328-CA5C1E9A312C}" type="presParOf" srcId="{EB8CFF2C-F4D9-764B-B7A7-653D6487C86E}" destId="{442E05BD-0793-3140-8398-1BD2FDF5C5BA}" srcOrd="4" destOrd="0" presId="urn:microsoft.com/office/officeart/2005/8/layout/vList5"/>
    <dgm:cxn modelId="{BA71F78C-3779-A84C-80F8-67E685F07443}" type="presParOf" srcId="{442E05BD-0793-3140-8398-1BD2FDF5C5BA}" destId="{8667134C-A5B0-2E43-85D6-4BC01A45B499}" srcOrd="0" destOrd="0" presId="urn:microsoft.com/office/officeart/2005/8/layout/vList5"/>
    <dgm:cxn modelId="{B27046F0-663F-664C-80B7-9B16D2F1AC27}" type="presParOf" srcId="{442E05BD-0793-3140-8398-1BD2FDF5C5BA}" destId="{2597ACBB-C9AB-CB4C-A31D-FEDDC5E2FE31}" srcOrd="1" destOrd="0" presId="urn:microsoft.com/office/officeart/2005/8/layout/vList5"/>
    <dgm:cxn modelId="{DB5C0171-A66E-5049-919E-3E82CF3B9A7B}" type="presParOf" srcId="{EB8CFF2C-F4D9-764B-B7A7-653D6487C86E}" destId="{1B453F4E-11B9-6444-B6C6-59E1C7183B49}" srcOrd="5" destOrd="0" presId="urn:microsoft.com/office/officeart/2005/8/layout/vList5"/>
    <dgm:cxn modelId="{EEC0233A-0949-AD4D-91BF-C5A2959E0791}" type="presParOf" srcId="{EB8CFF2C-F4D9-764B-B7A7-653D6487C86E}" destId="{23F611EC-DC8F-294B-84C6-6DEE8E04E9E4}" srcOrd="6" destOrd="0" presId="urn:microsoft.com/office/officeart/2005/8/layout/vList5"/>
    <dgm:cxn modelId="{E681475D-D817-464C-8703-68119FDA70D5}" type="presParOf" srcId="{23F611EC-DC8F-294B-84C6-6DEE8E04E9E4}" destId="{E9AA0654-C775-6342-B79C-B9C4CC8B08C1}" srcOrd="0" destOrd="0" presId="urn:microsoft.com/office/officeart/2005/8/layout/vList5"/>
    <dgm:cxn modelId="{1C05F913-7C14-3D49-B7B2-F9A870569F00}" type="presParOf" srcId="{23F611EC-DC8F-294B-84C6-6DEE8E04E9E4}" destId="{05B0E9FF-B9E8-C344-BEFF-6030D801DC65}" srcOrd="1" destOrd="0" presId="urn:microsoft.com/office/officeart/2005/8/layout/vList5"/>
    <dgm:cxn modelId="{74A2E18C-79F9-7140-B612-0866D6F8E5F6}" type="presParOf" srcId="{EB8CFF2C-F4D9-764B-B7A7-653D6487C86E}" destId="{047ECC0B-DA9A-484A-85D4-851B06022A49}" srcOrd="7" destOrd="0" presId="urn:microsoft.com/office/officeart/2005/8/layout/vList5"/>
    <dgm:cxn modelId="{CED07266-2E88-9349-8742-F81F4747A4FA}" type="presParOf" srcId="{EB8CFF2C-F4D9-764B-B7A7-653D6487C86E}" destId="{8F18B6D8-7CEC-9244-9235-D19368AD3825}" srcOrd="8" destOrd="0" presId="urn:microsoft.com/office/officeart/2005/8/layout/vList5"/>
    <dgm:cxn modelId="{B56233E0-FE07-8F4B-99A7-8706440B0FC4}" type="presParOf" srcId="{8F18B6D8-7CEC-9244-9235-D19368AD3825}" destId="{68CDF6A2-F653-4343-9039-698FAF60FFA8}" srcOrd="0" destOrd="0" presId="urn:microsoft.com/office/officeart/2005/8/layout/vList5"/>
    <dgm:cxn modelId="{DCC0582D-05B9-DB41-A369-73252A6E5DA8}" type="presParOf" srcId="{8F18B6D8-7CEC-9244-9235-D19368AD3825}" destId="{009B177F-CFD6-DC4C-9DC7-C630C9D55C2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64435CE-C80E-43C7-808A-E6D753C3754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9614584-3AE3-48D6-831B-095F3105A59B}">
      <dgm:prSet/>
      <dgm:spPr/>
      <dgm:t>
        <a:bodyPr/>
        <a:lstStyle/>
        <a:p>
          <a:r>
            <a:rPr lang="en-US"/>
            <a:t>GOLD 1 and 2 patients in office</a:t>
          </a:r>
        </a:p>
      </dgm:t>
    </dgm:pt>
    <dgm:pt modelId="{FEC7DD21-7D6F-45C6-8D94-A22D9BF26F87}" type="parTrans" cxnId="{CD9FBB92-AD75-468A-8D10-CCB66CF7243A}">
      <dgm:prSet/>
      <dgm:spPr/>
      <dgm:t>
        <a:bodyPr/>
        <a:lstStyle/>
        <a:p>
          <a:endParaRPr lang="en-US"/>
        </a:p>
      </dgm:t>
    </dgm:pt>
    <dgm:pt modelId="{B5F1C471-9B14-469A-B0D0-9453725CE779}" type="sibTrans" cxnId="{CD9FBB92-AD75-468A-8D10-CCB66CF7243A}">
      <dgm:prSet/>
      <dgm:spPr/>
      <dgm:t>
        <a:bodyPr/>
        <a:lstStyle/>
        <a:p>
          <a:endParaRPr lang="en-US"/>
        </a:p>
      </dgm:t>
    </dgm:pt>
    <dgm:pt modelId="{80A883D6-86EA-4142-9AD1-5D431837F449}">
      <dgm:prSet/>
      <dgm:spPr/>
      <dgm:t>
        <a:bodyPr/>
        <a:lstStyle/>
        <a:p>
          <a:r>
            <a:rPr lang="en-US" dirty="0"/>
            <a:t>Minimal or moderate sedation</a:t>
          </a:r>
        </a:p>
      </dgm:t>
    </dgm:pt>
    <dgm:pt modelId="{92A1AE72-2E62-43F2-8A2F-BBC92DEF71EC}" type="parTrans" cxnId="{324BFEFA-C900-440B-86CD-BA0007E618AC}">
      <dgm:prSet/>
      <dgm:spPr/>
      <dgm:t>
        <a:bodyPr/>
        <a:lstStyle/>
        <a:p>
          <a:endParaRPr lang="en-US"/>
        </a:p>
      </dgm:t>
    </dgm:pt>
    <dgm:pt modelId="{20F05C98-F615-41B4-92B6-117265229745}" type="sibTrans" cxnId="{324BFEFA-C900-440B-86CD-BA0007E618AC}">
      <dgm:prSet/>
      <dgm:spPr/>
      <dgm:t>
        <a:bodyPr/>
        <a:lstStyle/>
        <a:p>
          <a:endParaRPr lang="en-US"/>
        </a:p>
      </dgm:t>
    </dgm:pt>
    <dgm:pt modelId="{C9633FAC-0A43-47D9-AB43-BBD46D32DBC2}">
      <dgm:prSet/>
      <dgm:spPr/>
      <dgm:t>
        <a:bodyPr/>
        <a:lstStyle/>
        <a:p>
          <a:r>
            <a:rPr lang="en-US"/>
            <a:t>Supplemental oxygen </a:t>
          </a:r>
        </a:p>
      </dgm:t>
    </dgm:pt>
    <dgm:pt modelId="{91F5CBAE-FBCC-4B8B-BD2C-8E14AECF7CA0}" type="parTrans" cxnId="{BE905D4A-5DF2-400B-AC69-EE25ABFDEA1B}">
      <dgm:prSet/>
      <dgm:spPr/>
      <dgm:t>
        <a:bodyPr/>
        <a:lstStyle/>
        <a:p>
          <a:endParaRPr lang="en-US"/>
        </a:p>
      </dgm:t>
    </dgm:pt>
    <dgm:pt modelId="{FF39E7CC-CA84-473D-BAA6-89958D1BDB42}" type="sibTrans" cxnId="{BE905D4A-5DF2-400B-AC69-EE25ABFDEA1B}">
      <dgm:prSet/>
      <dgm:spPr/>
      <dgm:t>
        <a:bodyPr/>
        <a:lstStyle/>
        <a:p>
          <a:endParaRPr lang="en-US"/>
        </a:p>
      </dgm:t>
    </dgm:pt>
    <dgm:pt modelId="{8D01AEFB-7709-4DFA-B612-540912D4AE5B}">
      <dgm:prSet/>
      <dgm:spPr/>
      <dgm:t>
        <a:bodyPr/>
        <a:lstStyle/>
        <a:p>
          <a:endParaRPr lang="en-US" dirty="0"/>
        </a:p>
      </dgm:t>
    </dgm:pt>
    <dgm:pt modelId="{C44ADC0C-DD69-4F3E-9FF4-08C8D8BF2AA1}" type="parTrans" cxnId="{6D6649D8-EE43-4F8B-B155-7F8A6E85A252}">
      <dgm:prSet/>
      <dgm:spPr/>
      <dgm:t>
        <a:bodyPr/>
        <a:lstStyle/>
        <a:p>
          <a:endParaRPr lang="en-US"/>
        </a:p>
      </dgm:t>
    </dgm:pt>
    <dgm:pt modelId="{F2EC8645-1224-41A8-B704-B4B05230A9D5}" type="sibTrans" cxnId="{6D6649D8-EE43-4F8B-B155-7F8A6E85A252}">
      <dgm:prSet/>
      <dgm:spPr/>
      <dgm:t>
        <a:bodyPr/>
        <a:lstStyle/>
        <a:p>
          <a:endParaRPr lang="en-US"/>
        </a:p>
      </dgm:t>
    </dgm:pt>
    <dgm:pt modelId="{E818BBE9-475B-4D35-865C-2AD2D0179703}">
      <dgm:prSet/>
      <dgm:spPr/>
      <dgm:t>
        <a:bodyPr/>
        <a:lstStyle/>
        <a:p>
          <a:r>
            <a:rPr lang="en-US"/>
            <a:t>GOLD 3 and 4 patients</a:t>
          </a:r>
        </a:p>
      </dgm:t>
    </dgm:pt>
    <dgm:pt modelId="{591F2E7A-A8FB-4064-A6D9-B53C6B6FCA20}" type="parTrans" cxnId="{45DADDE2-0FA2-464E-AE3C-4E1B3E681544}">
      <dgm:prSet/>
      <dgm:spPr/>
      <dgm:t>
        <a:bodyPr/>
        <a:lstStyle/>
        <a:p>
          <a:endParaRPr lang="en-US"/>
        </a:p>
      </dgm:t>
    </dgm:pt>
    <dgm:pt modelId="{C151ACBD-E8A0-458B-8222-00CE917877E3}" type="sibTrans" cxnId="{45DADDE2-0FA2-464E-AE3C-4E1B3E681544}">
      <dgm:prSet/>
      <dgm:spPr/>
      <dgm:t>
        <a:bodyPr/>
        <a:lstStyle/>
        <a:p>
          <a:endParaRPr lang="en-US"/>
        </a:p>
      </dgm:t>
    </dgm:pt>
    <dgm:pt modelId="{335E8802-234D-4C55-A72A-5E0B4C420CBB}">
      <dgm:prSet/>
      <dgm:spPr/>
      <dgm:t>
        <a:bodyPr/>
        <a:lstStyle/>
        <a:p>
          <a:r>
            <a:rPr lang="en-US"/>
            <a:t>Local anesthesia alone</a:t>
          </a:r>
        </a:p>
      </dgm:t>
    </dgm:pt>
    <dgm:pt modelId="{68778C25-C750-4A45-ACFF-CE8CA3DE1AB1}" type="parTrans" cxnId="{9DC22B3E-CB8A-4862-AF51-AB3BD5718D32}">
      <dgm:prSet/>
      <dgm:spPr/>
      <dgm:t>
        <a:bodyPr/>
        <a:lstStyle/>
        <a:p>
          <a:endParaRPr lang="en-US"/>
        </a:p>
      </dgm:t>
    </dgm:pt>
    <dgm:pt modelId="{51093398-6E3A-4199-A487-E2431BD1D26D}" type="sibTrans" cxnId="{9DC22B3E-CB8A-4862-AF51-AB3BD5718D32}">
      <dgm:prSet/>
      <dgm:spPr/>
      <dgm:t>
        <a:bodyPr/>
        <a:lstStyle/>
        <a:p>
          <a:endParaRPr lang="en-US"/>
        </a:p>
      </dgm:t>
    </dgm:pt>
    <dgm:pt modelId="{631A7F32-C130-46BF-88D5-C04391A27F2E}">
      <dgm:prSet/>
      <dgm:spPr/>
      <dgm:t>
        <a:bodyPr/>
        <a:lstStyle/>
        <a:p>
          <a:r>
            <a:rPr lang="en-US"/>
            <a:t>Hospital </a:t>
          </a:r>
        </a:p>
      </dgm:t>
    </dgm:pt>
    <dgm:pt modelId="{52D9F8B8-267C-4880-8DC3-A5B3AE5FFC70}" type="parTrans" cxnId="{ED190DD3-26B3-4FA4-8C93-F430F4E06617}">
      <dgm:prSet/>
      <dgm:spPr/>
      <dgm:t>
        <a:bodyPr/>
        <a:lstStyle/>
        <a:p>
          <a:endParaRPr lang="en-US"/>
        </a:p>
      </dgm:t>
    </dgm:pt>
    <dgm:pt modelId="{F5518A3D-933D-4191-BA58-357A780F3A48}" type="sibTrans" cxnId="{ED190DD3-26B3-4FA4-8C93-F430F4E06617}">
      <dgm:prSet/>
      <dgm:spPr/>
      <dgm:t>
        <a:bodyPr/>
        <a:lstStyle/>
        <a:p>
          <a:endParaRPr lang="en-US"/>
        </a:p>
      </dgm:t>
    </dgm:pt>
    <dgm:pt modelId="{C4BA4DCC-057F-5841-9A83-9DC6C3B31E0C}" type="pres">
      <dgm:prSet presAssocID="{964435CE-C80E-43C7-808A-E6D753C37541}" presName="linear" presStyleCnt="0">
        <dgm:presLayoutVars>
          <dgm:animLvl val="lvl"/>
          <dgm:resizeHandles val="exact"/>
        </dgm:presLayoutVars>
      </dgm:prSet>
      <dgm:spPr/>
    </dgm:pt>
    <dgm:pt modelId="{1AA88DE4-0D30-C64C-A8ED-B48860C8A201}" type="pres">
      <dgm:prSet presAssocID="{79614584-3AE3-48D6-831B-095F3105A59B}" presName="parentText" presStyleLbl="node1" presStyleIdx="0" presStyleCnt="4">
        <dgm:presLayoutVars>
          <dgm:chMax val="0"/>
          <dgm:bulletEnabled val="1"/>
        </dgm:presLayoutVars>
      </dgm:prSet>
      <dgm:spPr/>
    </dgm:pt>
    <dgm:pt modelId="{2811F283-3848-0245-9C61-A8336D38091E}" type="pres">
      <dgm:prSet presAssocID="{B5F1C471-9B14-469A-B0D0-9453725CE779}" presName="spacer" presStyleCnt="0"/>
      <dgm:spPr/>
    </dgm:pt>
    <dgm:pt modelId="{FD7894BB-22A1-C54D-9847-9783F770659B}" type="pres">
      <dgm:prSet presAssocID="{80A883D6-86EA-4142-9AD1-5D431837F449}" presName="parentText" presStyleLbl="node1" presStyleIdx="1" presStyleCnt="4">
        <dgm:presLayoutVars>
          <dgm:chMax val="0"/>
          <dgm:bulletEnabled val="1"/>
        </dgm:presLayoutVars>
      </dgm:prSet>
      <dgm:spPr/>
    </dgm:pt>
    <dgm:pt modelId="{611862A0-E428-AB43-BDEA-3B91A67E46C3}" type="pres">
      <dgm:prSet presAssocID="{20F05C98-F615-41B4-92B6-117265229745}" presName="spacer" presStyleCnt="0"/>
      <dgm:spPr/>
    </dgm:pt>
    <dgm:pt modelId="{C9FD355F-76DB-7448-B8FF-77C5A71F10D0}" type="pres">
      <dgm:prSet presAssocID="{C9633FAC-0A43-47D9-AB43-BBD46D32DBC2}" presName="parentText" presStyleLbl="node1" presStyleIdx="2" presStyleCnt="4">
        <dgm:presLayoutVars>
          <dgm:chMax val="0"/>
          <dgm:bulletEnabled val="1"/>
        </dgm:presLayoutVars>
      </dgm:prSet>
      <dgm:spPr/>
    </dgm:pt>
    <dgm:pt modelId="{C525F7D8-4B8A-FF4F-8436-8EB862DACABE}" type="pres">
      <dgm:prSet presAssocID="{C9633FAC-0A43-47D9-AB43-BBD46D32DBC2}" presName="childText" presStyleLbl="revTx" presStyleIdx="0" presStyleCnt="2">
        <dgm:presLayoutVars>
          <dgm:bulletEnabled val="1"/>
        </dgm:presLayoutVars>
      </dgm:prSet>
      <dgm:spPr/>
    </dgm:pt>
    <dgm:pt modelId="{4E6CA0BC-86A0-364A-8F1B-FA57BD0A39BB}" type="pres">
      <dgm:prSet presAssocID="{E818BBE9-475B-4D35-865C-2AD2D0179703}" presName="parentText" presStyleLbl="node1" presStyleIdx="3" presStyleCnt="4">
        <dgm:presLayoutVars>
          <dgm:chMax val="0"/>
          <dgm:bulletEnabled val="1"/>
        </dgm:presLayoutVars>
      </dgm:prSet>
      <dgm:spPr/>
    </dgm:pt>
    <dgm:pt modelId="{AE8D7451-1B1A-2449-9C75-7D0244B5115A}" type="pres">
      <dgm:prSet presAssocID="{E818BBE9-475B-4D35-865C-2AD2D0179703}" presName="childText" presStyleLbl="revTx" presStyleIdx="1" presStyleCnt="2">
        <dgm:presLayoutVars>
          <dgm:bulletEnabled val="1"/>
        </dgm:presLayoutVars>
      </dgm:prSet>
      <dgm:spPr/>
    </dgm:pt>
  </dgm:ptLst>
  <dgm:cxnLst>
    <dgm:cxn modelId="{0F422302-48C7-4E44-8268-9044196C1324}" type="presOf" srcId="{79614584-3AE3-48D6-831B-095F3105A59B}" destId="{1AA88DE4-0D30-C64C-A8ED-B48860C8A201}" srcOrd="0" destOrd="0" presId="urn:microsoft.com/office/officeart/2005/8/layout/vList2"/>
    <dgm:cxn modelId="{9BD5EE0D-4A5D-6046-9A64-A072430CD80F}" type="presOf" srcId="{8D01AEFB-7709-4DFA-B612-540912D4AE5B}" destId="{C525F7D8-4B8A-FF4F-8436-8EB862DACABE}" srcOrd="0" destOrd="0" presId="urn:microsoft.com/office/officeart/2005/8/layout/vList2"/>
    <dgm:cxn modelId="{A201712A-138F-5743-AB61-DD852E2C270F}" type="presOf" srcId="{335E8802-234D-4C55-A72A-5E0B4C420CBB}" destId="{AE8D7451-1B1A-2449-9C75-7D0244B5115A}" srcOrd="0" destOrd="0" presId="urn:microsoft.com/office/officeart/2005/8/layout/vList2"/>
    <dgm:cxn modelId="{9DC22B3E-CB8A-4862-AF51-AB3BD5718D32}" srcId="{E818BBE9-475B-4D35-865C-2AD2D0179703}" destId="{335E8802-234D-4C55-A72A-5E0B4C420CBB}" srcOrd="0" destOrd="0" parTransId="{68778C25-C750-4A45-ACFF-CE8CA3DE1AB1}" sibTransId="{51093398-6E3A-4199-A487-E2431BD1D26D}"/>
    <dgm:cxn modelId="{2FE9C33E-9F9A-0D4D-8FCE-A247E7A3CC03}" type="presOf" srcId="{964435CE-C80E-43C7-808A-E6D753C37541}" destId="{C4BA4DCC-057F-5841-9A83-9DC6C3B31E0C}" srcOrd="0" destOrd="0" presId="urn:microsoft.com/office/officeart/2005/8/layout/vList2"/>
    <dgm:cxn modelId="{BE905D4A-5DF2-400B-AC69-EE25ABFDEA1B}" srcId="{964435CE-C80E-43C7-808A-E6D753C37541}" destId="{C9633FAC-0A43-47D9-AB43-BBD46D32DBC2}" srcOrd="2" destOrd="0" parTransId="{91F5CBAE-FBCC-4B8B-BD2C-8E14AECF7CA0}" sibTransId="{FF39E7CC-CA84-473D-BAA6-89958D1BDB42}"/>
    <dgm:cxn modelId="{9266735D-C33D-E143-8E3C-3EB905F770E9}" type="presOf" srcId="{E818BBE9-475B-4D35-865C-2AD2D0179703}" destId="{4E6CA0BC-86A0-364A-8F1B-FA57BD0A39BB}" srcOrd="0" destOrd="0" presId="urn:microsoft.com/office/officeart/2005/8/layout/vList2"/>
    <dgm:cxn modelId="{CD9FBB92-AD75-468A-8D10-CCB66CF7243A}" srcId="{964435CE-C80E-43C7-808A-E6D753C37541}" destId="{79614584-3AE3-48D6-831B-095F3105A59B}" srcOrd="0" destOrd="0" parTransId="{FEC7DD21-7D6F-45C6-8D94-A22D9BF26F87}" sibTransId="{B5F1C471-9B14-469A-B0D0-9453725CE779}"/>
    <dgm:cxn modelId="{A16EDC97-E28C-7B40-AD86-889A817C9E8D}" type="presOf" srcId="{631A7F32-C130-46BF-88D5-C04391A27F2E}" destId="{AE8D7451-1B1A-2449-9C75-7D0244B5115A}" srcOrd="0" destOrd="1" presId="urn:microsoft.com/office/officeart/2005/8/layout/vList2"/>
    <dgm:cxn modelId="{2F7DE6B0-5666-4F42-B3BC-329FA9F7C691}" type="presOf" srcId="{80A883D6-86EA-4142-9AD1-5D431837F449}" destId="{FD7894BB-22A1-C54D-9847-9783F770659B}" srcOrd="0" destOrd="0" presId="urn:microsoft.com/office/officeart/2005/8/layout/vList2"/>
    <dgm:cxn modelId="{28ABB9C5-78F8-3F46-81EB-6A9671A8EE26}" type="presOf" srcId="{C9633FAC-0A43-47D9-AB43-BBD46D32DBC2}" destId="{C9FD355F-76DB-7448-B8FF-77C5A71F10D0}" srcOrd="0" destOrd="0" presId="urn:microsoft.com/office/officeart/2005/8/layout/vList2"/>
    <dgm:cxn modelId="{ED190DD3-26B3-4FA4-8C93-F430F4E06617}" srcId="{E818BBE9-475B-4D35-865C-2AD2D0179703}" destId="{631A7F32-C130-46BF-88D5-C04391A27F2E}" srcOrd="1" destOrd="0" parTransId="{52D9F8B8-267C-4880-8DC3-A5B3AE5FFC70}" sibTransId="{F5518A3D-933D-4191-BA58-357A780F3A48}"/>
    <dgm:cxn modelId="{6D6649D8-EE43-4F8B-B155-7F8A6E85A252}" srcId="{C9633FAC-0A43-47D9-AB43-BBD46D32DBC2}" destId="{8D01AEFB-7709-4DFA-B612-540912D4AE5B}" srcOrd="0" destOrd="0" parTransId="{C44ADC0C-DD69-4F3E-9FF4-08C8D8BF2AA1}" sibTransId="{F2EC8645-1224-41A8-B704-B4B05230A9D5}"/>
    <dgm:cxn modelId="{45DADDE2-0FA2-464E-AE3C-4E1B3E681544}" srcId="{964435CE-C80E-43C7-808A-E6D753C37541}" destId="{E818BBE9-475B-4D35-865C-2AD2D0179703}" srcOrd="3" destOrd="0" parTransId="{591F2E7A-A8FB-4064-A6D9-B53C6B6FCA20}" sibTransId="{C151ACBD-E8A0-458B-8222-00CE917877E3}"/>
    <dgm:cxn modelId="{324BFEFA-C900-440B-86CD-BA0007E618AC}" srcId="{964435CE-C80E-43C7-808A-E6D753C37541}" destId="{80A883D6-86EA-4142-9AD1-5D431837F449}" srcOrd="1" destOrd="0" parTransId="{92A1AE72-2E62-43F2-8A2F-BBC92DEF71EC}" sibTransId="{20F05C98-F615-41B4-92B6-117265229745}"/>
    <dgm:cxn modelId="{58848B8D-3B55-054C-B4E9-4F9611446303}" type="presParOf" srcId="{C4BA4DCC-057F-5841-9A83-9DC6C3B31E0C}" destId="{1AA88DE4-0D30-C64C-A8ED-B48860C8A201}" srcOrd="0" destOrd="0" presId="urn:microsoft.com/office/officeart/2005/8/layout/vList2"/>
    <dgm:cxn modelId="{69BE4EC0-B16A-114A-AF92-8B52EC163D25}" type="presParOf" srcId="{C4BA4DCC-057F-5841-9A83-9DC6C3B31E0C}" destId="{2811F283-3848-0245-9C61-A8336D38091E}" srcOrd="1" destOrd="0" presId="urn:microsoft.com/office/officeart/2005/8/layout/vList2"/>
    <dgm:cxn modelId="{EA279F9B-3853-374E-AB8A-4714EE58293C}" type="presParOf" srcId="{C4BA4DCC-057F-5841-9A83-9DC6C3B31E0C}" destId="{FD7894BB-22A1-C54D-9847-9783F770659B}" srcOrd="2" destOrd="0" presId="urn:microsoft.com/office/officeart/2005/8/layout/vList2"/>
    <dgm:cxn modelId="{683E460A-9B1E-9E43-960E-E06AA841711E}" type="presParOf" srcId="{C4BA4DCC-057F-5841-9A83-9DC6C3B31E0C}" destId="{611862A0-E428-AB43-BDEA-3B91A67E46C3}" srcOrd="3" destOrd="0" presId="urn:microsoft.com/office/officeart/2005/8/layout/vList2"/>
    <dgm:cxn modelId="{88B6C605-9617-B048-9B7F-49E456C7A331}" type="presParOf" srcId="{C4BA4DCC-057F-5841-9A83-9DC6C3B31E0C}" destId="{C9FD355F-76DB-7448-B8FF-77C5A71F10D0}" srcOrd="4" destOrd="0" presId="urn:microsoft.com/office/officeart/2005/8/layout/vList2"/>
    <dgm:cxn modelId="{E56B1A9D-2CB4-CD40-A2D0-E825F594EF56}" type="presParOf" srcId="{C4BA4DCC-057F-5841-9A83-9DC6C3B31E0C}" destId="{C525F7D8-4B8A-FF4F-8436-8EB862DACABE}" srcOrd="5" destOrd="0" presId="urn:microsoft.com/office/officeart/2005/8/layout/vList2"/>
    <dgm:cxn modelId="{057031F6-3615-E240-B53B-8890E22FCEBC}" type="presParOf" srcId="{C4BA4DCC-057F-5841-9A83-9DC6C3B31E0C}" destId="{4E6CA0BC-86A0-364A-8F1B-FA57BD0A39BB}" srcOrd="6" destOrd="0" presId="urn:microsoft.com/office/officeart/2005/8/layout/vList2"/>
    <dgm:cxn modelId="{E9DEBA8A-E7EC-7943-8106-3443B2C382F7}" type="presParOf" srcId="{C4BA4DCC-057F-5841-9A83-9DC6C3B31E0C}" destId="{AE8D7451-1B1A-2449-9C75-7D0244B5115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20725E0-83CB-483D-AAF3-40C694929B70}"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2A259F09-13FA-441B-BB17-EDEFE2B80A71}">
      <dgm:prSet/>
      <dgm:spPr/>
      <dgm:t>
        <a:bodyPr/>
        <a:lstStyle/>
        <a:p>
          <a:r>
            <a:rPr lang="en-US"/>
            <a:t>Among middle-aged adults – </a:t>
          </a:r>
        </a:p>
      </dgm:t>
    </dgm:pt>
    <dgm:pt modelId="{C851F6BB-E2DB-4102-94F7-D411D0F7C135}" type="parTrans" cxnId="{FD7BCF77-1B81-40BF-B834-68E0910F0B12}">
      <dgm:prSet/>
      <dgm:spPr/>
      <dgm:t>
        <a:bodyPr/>
        <a:lstStyle/>
        <a:p>
          <a:endParaRPr lang="en-US"/>
        </a:p>
      </dgm:t>
    </dgm:pt>
    <dgm:pt modelId="{0BD869E5-645C-4AD8-8501-F4C749424F10}" type="sibTrans" cxnId="{FD7BCF77-1B81-40BF-B834-68E0910F0B12}">
      <dgm:prSet/>
      <dgm:spPr/>
      <dgm:t>
        <a:bodyPr/>
        <a:lstStyle/>
        <a:p>
          <a:endParaRPr lang="en-US"/>
        </a:p>
      </dgm:t>
    </dgm:pt>
    <dgm:pt modelId="{CE6FF556-8304-4C11-954B-A71661F8AA38}">
      <dgm:prSet/>
      <dgm:spPr/>
      <dgm:t>
        <a:bodyPr/>
        <a:lstStyle/>
        <a:p>
          <a:r>
            <a:rPr lang="en-US"/>
            <a:t>4% of men &amp; 2% of women</a:t>
          </a:r>
        </a:p>
      </dgm:t>
    </dgm:pt>
    <dgm:pt modelId="{B423E807-9619-4649-87E4-4C97BE7E932F}" type="parTrans" cxnId="{590D86AB-08FA-4067-B2E0-D1FF21CAAD91}">
      <dgm:prSet/>
      <dgm:spPr/>
      <dgm:t>
        <a:bodyPr/>
        <a:lstStyle/>
        <a:p>
          <a:endParaRPr lang="en-US"/>
        </a:p>
      </dgm:t>
    </dgm:pt>
    <dgm:pt modelId="{3982E367-0303-4FC7-908B-49B92AEF30EC}" type="sibTrans" cxnId="{590D86AB-08FA-4067-B2E0-D1FF21CAAD91}">
      <dgm:prSet/>
      <dgm:spPr/>
      <dgm:t>
        <a:bodyPr/>
        <a:lstStyle/>
        <a:p>
          <a:endParaRPr lang="en-US"/>
        </a:p>
      </dgm:t>
    </dgm:pt>
    <dgm:pt modelId="{AF61A297-CA91-4315-BB86-618205E75030}">
      <dgm:prSet/>
      <dgm:spPr/>
      <dgm:t>
        <a:bodyPr/>
        <a:lstStyle/>
        <a:p>
          <a:r>
            <a:rPr lang="en-US"/>
            <a:t>Estimated that 80-95% are undiagnosed</a:t>
          </a:r>
        </a:p>
      </dgm:t>
    </dgm:pt>
    <dgm:pt modelId="{8E653A3E-2ECD-4346-9D0B-CAAA9AF2DF0B}" type="parTrans" cxnId="{EAED36B3-2FBE-4EF4-B814-11293FFF0289}">
      <dgm:prSet/>
      <dgm:spPr/>
      <dgm:t>
        <a:bodyPr/>
        <a:lstStyle/>
        <a:p>
          <a:endParaRPr lang="en-US"/>
        </a:p>
      </dgm:t>
    </dgm:pt>
    <dgm:pt modelId="{20830322-AAA8-4921-AA1C-9637B7765FE8}" type="sibTrans" cxnId="{EAED36B3-2FBE-4EF4-B814-11293FFF0289}">
      <dgm:prSet/>
      <dgm:spPr/>
      <dgm:t>
        <a:bodyPr/>
        <a:lstStyle/>
        <a:p>
          <a:endParaRPr lang="en-US"/>
        </a:p>
      </dgm:t>
    </dgm:pt>
    <dgm:pt modelId="{E1BAB8E1-07F9-40F4-8476-09E2DDE467BB}">
      <dgm:prSet/>
      <dgm:spPr/>
      <dgm:t>
        <a:bodyPr/>
        <a:lstStyle/>
        <a:p>
          <a:r>
            <a:rPr lang="en-US"/>
            <a:t>Testing increasing 124% every 3 years</a:t>
          </a:r>
        </a:p>
      </dgm:t>
    </dgm:pt>
    <dgm:pt modelId="{58026E9E-0E67-4EC3-9A3D-261F67A8474B}" type="parTrans" cxnId="{B0563D01-4B7A-4DBA-AC30-A6EEE026E454}">
      <dgm:prSet/>
      <dgm:spPr/>
      <dgm:t>
        <a:bodyPr/>
        <a:lstStyle/>
        <a:p>
          <a:endParaRPr lang="en-US"/>
        </a:p>
      </dgm:t>
    </dgm:pt>
    <dgm:pt modelId="{01516633-077E-422B-A4A7-BCB653FDF8DE}" type="sibTrans" cxnId="{B0563D01-4B7A-4DBA-AC30-A6EEE026E454}">
      <dgm:prSet/>
      <dgm:spPr/>
      <dgm:t>
        <a:bodyPr/>
        <a:lstStyle/>
        <a:p>
          <a:endParaRPr lang="en-US"/>
        </a:p>
      </dgm:t>
    </dgm:pt>
    <dgm:pt modelId="{5406F5C7-5A20-49FB-BA94-EF15DB0E3723}">
      <dgm:prSet/>
      <dgm:spPr/>
      <dgm:t>
        <a:bodyPr/>
        <a:lstStyle/>
        <a:p>
          <a:r>
            <a:rPr lang="en-US" dirty="0"/>
            <a:t>Diagnosis of OSA will increase 5 to 10-fold over next decade</a:t>
          </a:r>
        </a:p>
      </dgm:t>
    </dgm:pt>
    <dgm:pt modelId="{4DE45C7B-87AE-42A5-A641-A6F7C8948813}" type="parTrans" cxnId="{39EB8E72-1E41-4779-B75A-7C24E896C035}">
      <dgm:prSet/>
      <dgm:spPr/>
      <dgm:t>
        <a:bodyPr/>
        <a:lstStyle/>
        <a:p>
          <a:endParaRPr lang="en-US"/>
        </a:p>
      </dgm:t>
    </dgm:pt>
    <dgm:pt modelId="{7F25C8A0-9BBF-422B-B18F-208BECD7E188}" type="sibTrans" cxnId="{39EB8E72-1E41-4779-B75A-7C24E896C035}">
      <dgm:prSet/>
      <dgm:spPr/>
      <dgm:t>
        <a:bodyPr/>
        <a:lstStyle/>
        <a:p>
          <a:endParaRPr lang="en-US"/>
        </a:p>
      </dgm:t>
    </dgm:pt>
    <dgm:pt modelId="{D666C092-9498-AC4B-88BB-E86E16A83861}" type="pres">
      <dgm:prSet presAssocID="{F20725E0-83CB-483D-AAF3-40C694929B70}" presName="linear" presStyleCnt="0">
        <dgm:presLayoutVars>
          <dgm:animLvl val="lvl"/>
          <dgm:resizeHandles val="exact"/>
        </dgm:presLayoutVars>
      </dgm:prSet>
      <dgm:spPr/>
    </dgm:pt>
    <dgm:pt modelId="{C94326AD-DDE8-7E47-A28B-B23B6CA9A97A}" type="pres">
      <dgm:prSet presAssocID="{2A259F09-13FA-441B-BB17-EDEFE2B80A71}" presName="parentText" presStyleLbl="node1" presStyleIdx="0" presStyleCnt="4">
        <dgm:presLayoutVars>
          <dgm:chMax val="0"/>
          <dgm:bulletEnabled val="1"/>
        </dgm:presLayoutVars>
      </dgm:prSet>
      <dgm:spPr/>
    </dgm:pt>
    <dgm:pt modelId="{CB8AF881-2930-8747-BF8D-A635ADB00391}" type="pres">
      <dgm:prSet presAssocID="{2A259F09-13FA-441B-BB17-EDEFE2B80A71}" presName="childText" presStyleLbl="revTx" presStyleIdx="0" presStyleCnt="1">
        <dgm:presLayoutVars>
          <dgm:bulletEnabled val="1"/>
        </dgm:presLayoutVars>
      </dgm:prSet>
      <dgm:spPr/>
    </dgm:pt>
    <dgm:pt modelId="{7ADEA94F-0EFD-F541-8D33-BF081B464048}" type="pres">
      <dgm:prSet presAssocID="{AF61A297-CA91-4315-BB86-618205E75030}" presName="parentText" presStyleLbl="node1" presStyleIdx="1" presStyleCnt="4">
        <dgm:presLayoutVars>
          <dgm:chMax val="0"/>
          <dgm:bulletEnabled val="1"/>
        </dgm:presLayoutVars>
      </dgm:prSet>
      <dgm:spPr/>
    </dgm:pt>
    <dgm:pt modelId="{FFF6605F-D1CF-7F4D-9E95-C0C0BA5DE1F3}" type="pres">
      <dgm:prSet presAssocID="{20830322-AAA8-4921-AA1C-9637B7765FE8}" presName="spacer" presStyleCnt="0"/>
      <dgm:spPr/>
    </dgm:pt>
    <dgm:pt modelId="{2A29EF43-1872-6948-983E-855C4DEBE9DF}" type="pres">
      <dgm:prSet presAssocID="{E1BAB8E1-07F9-40F4-8476-09E2DDE467BB}" presName="parentText" presStyleLbl="node1" presStyleIdx="2" presStyleCnt="4">
        <dgm:presLayoutVars>
          <dgm:chMax val="0"/>
          <dgm:bulletEnabled val="1"/>
        </dgm:presLayoutVars>
      </dgm:prSet>
      <dgm:spPr/>
    </dgm:pt>
    <dgm:pt modelId="{90E4982B-4094-2945-AE74-1BB7D7E28E1C}" type="pres">
      <dgm:prSet presAssocID="{01516633-077E-422B-A4A7-BCB653FDF8DE}" presName="spacer" presStyleCnt="0"/>
      <dgm:spPr/>
    </dgm:pt>
    <dgm:pt modelId="{B9929D9B-A1E9-E845-8A77-385E26C91F20}" type="pres">
      <dgm:prSet presAssocID="{5406F5C7-5A20-49FB-BA94-EF15DB0E3723}" presName="parentText" presStyleLbl="node1" presStyleIdx="3" presStyleCnt="4">
        <dgm:presLayoutVars>
          <dgm:chMax val="0"/>
          <dgm:bulletEnabled val="1"/>
        </dgm:presLayoutVars>
      </dgm:prSet>
      <dgm:spPr/>
    </dgm:pt>
  </dgm:ptLst>
  <dgm:cxnLst>
    <dgm:cxn modelId="{B0563D01-4B7A-4DBA-AC30-A6EEE026E454}" srcId="{F20725E0-83CB-483D-AAF3-40C694929B70}" destId="{E1BAB8E1-07F9-40F4-8476-09E2DDE467BB}" srcOrd="2" destOrd="0" parTransId="{58026E9E-0E67-4EC3-9A3D-261F67A8474B}" sibTransId="{01516633-077E-422B-A4A7-BCB653FDF8DE}"/>
    <dgm:cxn modelId="{6407BE26-7E1A-5646-A065-91AD6E53B514}" type="presOf" srcId="{CE6FF556-8304-4C11-954B-A71661F8AA38}" destId="{CB8AF881-2930-8747-BF8D-A635ADB00391}" srcOrd="0" destOrd="0" presId="urn:microsoft.com/office/officeart/2005/8/layout/vList2"/>
    <dgm:cxn modelId="{88FC4546-616D-3241-833A-5EBAD0BC3D7D}" type="presOf" srcId="{F20725E0-83CB-483D-AAF3-40C694929B70}" destId="{D666C092-9498-AC4B-88BB-E86E16A83861}" srcOrd="0" destOrd="0" presId="urn:microsoft.com/office/officeart/2005/8/layout/vList2"/>
    <dgm:cxn modelId="{C69E5C59-8EBD-C946-AB54-39C247DE8CD6}" type="presOf" srcId="{5406F5C7-5A20-49FB-BA94-EF15DB0E3723}" destId="{B9929D9B-A1E9-E845-8A77-385E26C91F20}" srcOrd="0" destOrd="0" presId="urn:microsoft.com/office/officeart/2005/8/layout/vList2"/>
    <dgm:cxn modelId="{39EB8E72-1E41-4779-B75A-7C24E896C035}" srcId="{F20725E0-83CB-483D-AAF3-40C694929B70}" destId="{5406F5C7-5A20-49FB-BA94-EF15DB0E3723}" srcOrd="3" destOrd="0" parTransId="{4DE45C7B-87AE-42A5-A641-A6F7C8948813}" sibTransId="{7F25C8A0-9BBF-422B-B18F-208BECD7E188}"/>
    <dgm:cxn modelId="{2CC40D75-E5EC-1E43-A3AC-220A7968AB8C}" type="presOf" srcId="{E1BAB8E1-07F9-40F4-8476-09E2DDE467BB}" destId="{2A29EF43-1872-6948-983E-855C4DEBE9DF}" srcOrd="0" destOrd="0" presId="urn:microsoft.com/office/officeart/2005/8/layout/vList2"/>
    <dgm:cxn modelId="{FD7BCF77-1B81-40BF-B834-68E0910F0B12}" srcId="{F20725E0-83CB-483D-AAF3-40C694929B70}" destId="{2A259F09-13FA-441B-BB17-EDEFE2B80A71}" srcOrd="0" destOrd="0" parTransId="{C851F6BB-E2DB-4102-94F7-D411D0F7C135}" sibTransId="{0BD869E5-645C-4AD8-8501-F4C749424F10}"/>
    <dgm:cxn modelId="{BF765E80-057D-804A-A07E-020D35885055}" type="presOf" srcId="{AF61A297-CA91-4315-BB86-618205E75030}" destId="{7ADEA94F-0EFD-F541-8D33-BF081B464048}" srcOrd="0" destOrd="0" presId="urn:microsoft.com/office/officeart/2005/8/layout/vList2"/>
    <dgm:cxn modelId="{F7A9688C-101C-D64D-9713-4FA16846CBBD}" type="presOf" srcId="{2A259F09-13FA-441B-BB17-EDEFE2B80A71}" destId="{C94326AD-DDE8-7E47-A28B-B23B6CA9A97A}" srcOrd="0" destOrd="0" presId="urn:microsoft.com/office/officeart/2005/8/layout/vList2"/>
    <dgm:cxn modelId="{590D86AB-08FA-4067-B2E0-D1FF21CAAD91}" srcId="{2A259F09-13FA-441B-BB17-EDEFE2B80A71}" destId="{CE6FF556-8304-4C11-954B-A71661F8AA38}" srcOrd="0" destOrd="0" parTransId="{B423E807-9619-4649-87E4-4C97BE7E932F}" sibTransId="{3982E367-0303-4FC7-908B-49B92AEF30EC}"/>
    <dgm:cxn modelId="{EAED36B3-2FBE-4EF4-B814-11293FFF0289}" srcId="{F20725E0-83CB-483D-AAF3-40C694929B70}" destId="{AF61A297-CA91-4315-BB86-618205E75030}" srcOrd="1" destOrd="0" parTransId="{8E653A3E-2ECD-4346-9D0B-CAAA9AF2DF0B}" sibTransId="{20830322-AAA8-4921-AA1C-9637B7765FE8}"/>
    <dgm:cxn modelId="{EF6D3678-6842-DC49-B2B6-B9C731271417}" type="presParOf" srcId="{D666C092-9498-AC4B-88BB-E86E16A83861}" destId="{C94326AD-DDE8-7E47-A28B-B23B6CA9A97A}" srcOrd="0" destOrd="0" presId="urn:microsoft.com/office/officeart/2005/8/layout/vList2"/>
    <dgm:cxn modelId="{75E87FAD-738A-C04A-90AE-92C7A001AF4D}" type="presParOf" srcId="{D666C092-9498-AC4B-88BB-E86E16A83861}" destId="{CB8AF881-2930-8747-BF8D-A635ADB00391}" srcOrd="1" destOrd="0" presId="urn:microsoft.com/office/officeart/2005/8/layout/vList2"/>
    <dgm:cxn modelId="{FCAEAAEB-5092-E94D-9839-FB0270D354C3}" type="presParOf" srcId="{D666C092-9498-AC4B-88BB-E86E16A83861}" destId="{7ADEA94F-0EFD-F541-8D33-BF081B464048}" srcOrd="2" destOrd="0" presId="urn:microsoft.com/office/officeart/2005/8/layout/vList2"/>
    <dgm:cxn modelId="{85B53C4C-2833-0444-BC27-171361E9A28C}" type="presParOf" srcId="{D666C092-9498-AC4B-88BB-E86E16A83861}" destId="{FFF6605F-D1CF-7F4D-9E95-C0C0BA5DE1F3}" srcOrd="3" destOrd="0" presId="urn:microsoft.com/office/officeart/2005/8/layout/vList2"/>
    <dgm:cxn modelId="{CC398C1C-411B-EA42-B1B7-5F33E43B52AC}" type="presParOf" srcId="{D666C092-9498-AC4B-88BB-E86E16A83861}" destId="{2A29EF43-1872-6948-983E-855C4DEBE9DF}" srcOrd="4" destOrd="0" presId="urn:microsoft.com/office/officeart/2005/8/layout/vList2"/>
    <dgm:cxn modelId="{1AB33732-5A62-1C4B-90C6-A2D6D12BBE0F}" type="presParOf" srcId="{D666C092-9498-AC4B-88BB-E86E16A83861}" destId="{90E4982B-4094-2945-AE74-1BB7D7E28E1C}" srcOrd="5" destOrd="0" presId="urn:microsoft.com/office/officeart/2005/8/layout/vList2"/>
    <dgm:cxn modelId="{3F4F9960-22BB-564D-A7EF-00FB029C686C}" type="presParOf" srcId="{D666C092-9498-AC4B-88BB-E86E16A83861}" destId="{B9929D9B-A1E9-E845-8A77-385E26C91F2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EE19DB-1234-4CCA-8463-A47E2D60CEB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481CA35C-3C54-4925-8E47-5E065A596FD8}">
      <dgm:prSet/>
      <dgm:spPr/>
      <dgm:t>
        <a:bodyPr/>
        <a:lstStyle/>
        <a:p>
          <a:r>
            <a:rPr lang="en-US"/>
            <a:t>Need for standardized descriptions of the changes that occur throughout the sedation continuum </a:t>
          </a:r>
        </a:p>
      </dgm:t>
    </dgm:pt>
    <dgm:pt modelId="{045CA683-BF7F-4B4D-92F8-B6563D946383}" type="parTrans" cxnId="{70813B93-697F-47FF-861E-3EABA023E114}">
      <dgm:prSet/>
      <dgm:spPr/>
      <dgm:t>
        <a:bodyPr/>
        <a:lstStyle/>
        <a:p>
          <a:endParaRPr lang="en-US"/>
        </a:p>
      </dgm:t>
    </dgm:pt>
    <dgm:pt modelId="{E707D91D-88E0-4AE6-BA4A-33C993CA2BF3}" type="sibTrans" cxnId="{70813B93-697F-47FF-861E-3EABA023E114}">
      <dgm:prSet/>
      <dgm:spPr/>
      <dgm:t>
        <a:bodyPr/>
        <a:lstStyle/>
        <a:p>
          <a:endParaRPr lang="en-US"/>
        </a:p>
      </dgm:t>
    </dgm:pt>
    <dgm:pt modelId="{10920522-EA06-46BD-9D62-A1719318FCA3}">
      <dgm:prSet/>
      <dgm:spPr/>
      <dgm:t>
        <a:bodyPr/>
        <a:lstStyle/>
        <a:p>
          <a:r>
            <a:rPr lang="en-US" dirty="0"/>
            <a:t>Standard terminology is necessary for:</a:t>
          </a:r>
        </a:p>
      </dgm:t>
    </dgm:pt>
    <dgm:pt modelId="{7C3F898C-1B8E-49A5-B48F-3A37258A1C58}" type="parTrans" cxnId="{E873C2DF-FAAE-4081-9BD3-42CA3C3E92D7}">
      <dgm:prSet/>
      <dgm:spPr/>
      <dgm:t>
        <a:bodyPr/>
        <a:lstStyle/>
        <a:p>
          <a:endParaRPr lang="en-US"/>
        </a:p>
      </dgm:t>
    </dgm:pt>
    <dgm:pt modelId="{403EFCD8-D770-44BC-AAE0-76657F889B4E}" type="sibTrans" cxnId="{E873C2DF-FAAE-4081-9BD3-42CA3C3E92D7}">
      <dgm:prSet/>
      <dgm:spPr/>
      <dgm:t>
        <a:bodyPr/>
        <a:lstStyle/>
        <a:p>
          <a:endParaRPr lang="en-US"/>
        </a:p>
      </dgm:t>
    </dgm:pt>
    <dgm:pt modelId="{6DE2273F-A86A-4788-866E-F598783F8D0D}">
      <dgm:prSet/>
      <dgm:spPr/>
      <dgm:t>
        <a:bodyPr/>
        <a:lstStyle/>
        <a:p>
          <a:r>
            <a:rPr lang="en-US"/>
            <a:t>Who should do it</a:t>
          </a:r>
        </a:p>
      </dgm:t>
    </dgm:pt>
    <dgm:pt modelId="{8B333385-ED23-4E03-8B97-1488AF500D77}" type="parTrans" cxnId="{54C42424-414A-498F-A7C5-17B15461E606}">
      <dgm:prSet/>
      <dgm:spPr/>
      <dgm:t>
        <a:bodyPr/>
        <a:lstStyle/>
        <a:p>
          <a:endParaRPr lang="en-US"/>
        </a:p>
      </dgm:t>
    </dgm:pt>
    <dgm:pt modelId="{2CFD14F8-7CD6-49AD-8B48-3AD0378836F5}" type="sibTrans" cxnId="{54C42424-414A-498F-A7C5-17B15461E606}">
      <dgm:prSet/>
      <dgm:spPr/>
      <dgm:t>
        <a:bodyPr/>
        <a:lstStyle/>
        <a:p>
          <a:endParaRPr lang="en-US"/>
        </a:p>
      </dgm:t>
    </dgm:pt>
    <dgm:pt modelId="{CC080AF1-E9E1-4137-A5CF-E25BB98D450D}">
      <dgm:prSet/>
      <dgm:spPr/>
      <dgm:t>
        <a:bodyPr/>
        <a:lstStyle/>
        <a:p>
          <a:r>
            <a:rPr lang="en-US"/>
            <a:t>What training is required</a:t>
          </a:r>
        </a:p>
      </dgm:t>
    </dgm:pt>
    <dgm:pt modelId="{C49D879D-8FB6-477F-8047-F6D6C9B6FB33}" type="parTrans" cxnId="{21C7EC91-8832-40CE-BBA4-930D4CF60F30}">
      <dgm:prSet/>
      <dgm:spPr/>
      <dgm:t>
        <a:bodyPr/>
        <a:lstStyle/>
        <a:p>
          <a:endParaRPr lang="en-US"/>
        </a:p>
      </dgm:t>
    </dgm:pt>
    <dgm:pt modelId="{F2AFB49E-AC82-49CD-AA50-17FCB0CE4AF5}" type="sibTrans" cxnId="{21C7EC91-8832-40CE-BBA4-930D4CF60F30}">
      <dgm:prSet/>
      <dgm:spPr/>
      <dgm:t>
        <a:bodyPr/>
        <a:lstStyle/>
        <a:p>
          <a:endParaRPr lang="en-US"/>
        </a:p>
      </dgm:t>
    </dgm:pt>
    <dgm:pt modelId="{8991A5C2-0713-4DAA-BB3C-053DD2BCEEBB}">
      <dgm:prSet/>
      <dgm:spPr/>
      <dgm:t>
        <a:bodyPr/>
        <a:lstStyle/>
        <a:p>
          <a:r>
            <a:rPr lang="en-US"/>
            <a:t>What drugs should be used</a:t>
          </a:r>
        </a:p>
      </dgm:t>
    </dgm:pt>
    <dgm:pt modelId="{E954178E-276C-4566-86A5-CA3CFF7CBEBC}" type="parTrans" cxnId="{A25C78F1-F466-4F87-BF67-3314F5DD4A05}">
      <dgm:prSet/>
      <dgm:spPr/>
      <dgm:t>
        <a:bodyPr/>
        <a:lstStyle/>
        <a:p>
          <a:endParaRPr lang="en-US"/>
        </a:p>
      </dgm:t>
    </dgm:pt>
    <dgm:pt modelId="{CA83E119-F369-4CE1-87BC-FC96A00CD6BB}" type="sibTrans" cxnId="{A25C78F1-F466-4F87-BF67-3314F5DD4A05}">
      <dgm:prSet/>
      <dgm:spPr/>
      <dgm:t>
        <a:bodyPr/>
        <a:lstStyle/>
        <a:p>
          <a:endParaRPr lang="en-US"/>
        </a:p>
      </dgm:t>
    </dgm:pt>
    <dgm:pt modelId="{CEFCD154-A354-43C6-A12F-3E2FEE1E30D2}">
      <dgm:prSet/>
      <dgm:spPr/>
      <dgm:t>
        <a:bodyPr/>
        <a:lstStyle/>
        <a:p>
          <a:r>
            <a:rPr lang="en-US"/>
            <a:t>What auxiliary personnel should be present </a:t>
          </a:r>
        </a:p>
      </dgm:t>
    </dgm:pt>
    <dgm:pt modelId="{96402251-E347-45D5-94FB-7A15AC8A412C}" type="parTrans" cxnId="{C184D19F-88EA-4518-8B3E-3BF66BEAF62F}">
      <dgm:prSet/>
      <dgm:spPr/>
      <dgm:t>
        <a:bodyPr/>
        <a:lstStyle/>
        <a:p>
          <a:endParaRPr lang="en-US"/>
        </a:p>
      </dgm:t>
    </dgm:pt>
    <dgm:pt modelId="{4A39528C-1C06-4044-B393-988B2A6B4EEC}" type="sibTrans" cxnId="{C184D19F-88EA-4518-8B3E-3BF66BEAF62F}">
      <dgm:prSet/>
      <dgm:spPr/>
      <dgm:t>
        <a:bodyPr/>
        <a:lstStyle/>
        <a:p>
          <a:endParaRPr lang="en-US"/>
        </a:p>
      </dgm:t>
    </dgm:pt>
    <dgm:pt modelId="{005EB2F3-A6AF-4FB6-A3BB-B0095C43171D}">
      <dgm:prSet/>
      <dgm:spPr/>
      <dgm:t>
        <a:bodyPr/>
        <a:lstStyle/>
        <a:p>
          <a:r>
            <a:rPr lang="en-US"/>
            <a:t>State permit requirements</a:t>
          </a:r>
        </a:p>
      </dgm:t>
    </dgm:pt>
    <dgm:pt modelId="{65175670-D2BB-4F32-A7A7-7B2E8FE07990}" type="parTrans" cxnId="{BAF71A58-6478-4A66-9797-D29727F78EC7}">
      <dgm:prSet/>
      <dgm:spPr/>
      <dgm:t>
        <a:bodyPr/>
        <a:lstStyle/>
        <a:p>
          <a:endParaRPr lang="en-US"/>
        </a:p>
      </dgm:t>
    </dgm:pt>
    <dgm:pt modelId="{51BB826C-569C-4C4F-BAA1-46F8BC0B906C}" type="sibTrans" cxnId="{BAF71A58-6478-4A66-9797-D29727F78EC7}">
      <dgm:prSet/>
      <dgm:spPr/>
      <dgm:t>
        <a:bodyPr/>
        <a:lstStyle/>
        <a:p>
          <a:endParaRPr lang="en-US"/>
        </a:p>
      </dgm:t>
    </dgm:pt>
    <dgm:pt modelId="{61DEF62F-AA28-432A-B970-32E457EBD788}">
      <dgm:prSet/>
      <dgm:spPr/>
      <dgm:t>
        <a:bodyPr/>
        <a:lstStyle/>
        <a:p>
          <a:r>
            <a:rPr lang="en-US"/>
            <a:t>Insurance reimbursement</a:t>
          </a:r>
        </a:p>
      </dgm:t>
    </dgm:pt>
    <dgm:pt modelId="{50BC8A31-4DD9-4EE3-9876-9A079A738DE8}" type="parTrans" cxnId="{66B4BB71-6308-4688-8A2C-3308BB2DAF3C}">
      <dgm:prSet/>
      <dgm:spPr/>
      <dgm:t>
        <a:bodyPr/>
        <a:lstStyle/>
        <a:p>
          <a:endParaRPr lang="en-US"/>
        </a:p>
      </dgm:t>
    </dgm:pt>
    <dgm:pt modelId="{4CA69F78-17B9-4962-B77A-9115E1EF187E}" type="sibTrans" cxnId="{66B4BB71-6308-4688-8A2C-3308BB2DAF3C}">
      <dgm:prSet/>
      <dgm:spPr/>
      <dgm:t>
        <a:bodyPr/>
        <a:lstStyle/>
        <a:p>
          <a:endParaRPr lang="en-US"/>
        </a:p>
      </dgm:t>
    </dgm:pt>
    <dgm:pt modelId="{5EB3E768-822E-48FC-8BCE-9958A6736C94}">
      <dgm:prSet/>
      <dgm:spPr/>
      <dgm:t>
        <a:bodyPr/>
        <a:lstStyle/>
        <a:p>
          <a:r>
            <a:rPr lang="en-US"/>
            <a:t>Accreditation standards</a:t>
          </a:r>
        </a:p>
      </dgm:t>
    </dgm:pt>
    <dgm:pt modelId="{17E1245A-5254-40DE-81BF-CF70A00C31BD}" type="parTrans" cxnId="{7374106E-4E14-48AF-ADAD-4F7C8DA2559E}">
      <dgm:prSet/>
      <dgm:spPr/>
      <dgm:t>
        <a:bodyPr/>
        <a:lstStyle/>
        <a:p>
          <a:endParaRPr lang="en-US"/>
        </a:p>
      </dgm:t>
    </dgm:pt>
    <dgm:pt modelId="{CB446812-D801-4A9A-A499-F8BBF305915E}" type="sibTrans" cxnId="{7374106E-4E14-48AF-ADAD-4F7C8DA2559E}">
      <dgm:prSet/>
      <dgm:spPr/>
      <dgm:t>
        <a:bodyPr/>
        <a:lstStyle/>
        <a:p>
          <a:endParaRPr lang="en-US"/>
        </a:p>
      </dgm:t>
    </dgm:pt>
    <dgm:pt modelId="{E7E47A6D-5BEA-4DE4-B1C5-42C9CC242473}">
      <dgm:prSet/>
      <dgm:spPr/>
      <dgm:t>
        <a:bodyPr/>
        <a:lstStyle/>
        <a:p>
          <a:r>
            <a:rPr lang="es-ES_tradnl" dirty="0" err="1"/>
            <a:t>Influenc</a:t>
          </a:r>
          <a:r>
            <a:rPr lang="en-US" dirty="0"/>
            <a:t>e malpractice carrier standards</a:t>
          </a:r>
        </a:p>
      </dgm:t>
    </dgm:pt>
    <dgm:pt modelId="{1FA4C7E4-E01F-4F66-A09A-E13A7200FA5C}" type="parTrans" cxnId="{C5AFFC54-1404-49CF-8770-1730440F69B1}">
      <dgm:prSet/>
      <dgm:spPr/>
      <dgm:t>
        <a:bodyPr/>
        <a:lstStyle/>
        <a:p>
          <a:endParaRPr lang="en-US"/>
        </a:p>
      </dgm:t>
    </dgm:pt>
    <dgm:pt modelId="{4E8F21FD-3A6B-467D-9CA0-EBD9BFE1DEFF}" type="sibTrans" cxnId="{C5AFFC54-1404-49CF-8770-1730440F69B1}">
      <dgm:prSet/>
      <dgm:spPr/>
      <dgm:t>
        <a:bodyPr/>
        <a:lstStyle/>
        <a:p>
          <a:endParaRPr lang="en-US"/>
        </a:p>
      </dgm:t>
    </dgm:pt>
    <dgm:pt modelId="{368003F8-47FF-4332-BE2C-B75DF54130D1}">
      <dgm:prSet/>
      <dgm:spPr/>
      <dgm:t>
        <a:bodyPr/>
        <a:lstStyle/>
        <a:p>
          <a:r>
            <a:rPr lang="en-US" dirty="0"/>
            <a:t>Conscious-sedation (Moderate Sedation) universally accepted terminology</a:t>
          </a:r>
        </a:p>
      </dgm:t>
    </dgm:pt>
    <dgm:pt modelId="{5F04B8D5-002F-4C14-9851-7B8DD8BCA2C4}" type="parTrans" cxnId="{7E489E65-FDBD-4247-8880-BB05D3CAF30F}">
      <dgm:prSet/>
      <dgm:spPr/>
      <dgm:t>
        <a:bodyPr/>
        <a:lstStyle/>
        <a:p>
          <a:endParaRPr lang="en-US"/>
        </a:p>
      </dgm:t>
    </dgm:pt>
    <dgm:pt modelId="{E0C8EB88-6D27-45EE-A7C1-BC76DA49066D}" type="sibTrans" cxnId="{7E489E65-FDBD-4247-8880-BB05D3CAF30F}">
      <dgm:prSet/>
      <dgm:spPr/>
      <dgm:t>
        <a:bodyPr/>
        <a:lstStyle/>
        <a:p>
          <a:endParaRPr lang="en-US"/>
        </a:p>
      </dgm:t>
    </dgm:pt>
    <dgm:pt modelId="{25D23415-9BDF-4996-893C-43326AA26B5D}">
      <dgm:prSet/>
      <dgm:spPr/>
      <dgm:t>
        <a:bodyPr/>
        <a:lstStyle/>
        <a:p>
          <a:r>
            <a:rPr lang="en-US"/>
            <a:t>Definite distinction between consciousness and unconsciousness</a:t>
          </a:r>
        </a:p>
      </dgm:t>
    </dgm:pt>
    <dgm:pt modelId="{FE5D5BBE-648B-44A5-9C8E-2D87E7026B8A}" type="parTrans" cxnId="{5C190A32-5316-4675-B3EC-1322DE1F2B60}">
      <dgm:prSet/>
      <dgm:spPr/>
      <dgm:t>
        <a:bodyPr/>
        <a:lstStyle/>
        <a:p>
          <a:endParaRPr lang="en-US"/>
        </a:p>
      </dgm:t>
    </dgm:pt>
    <dgm:pt modelId="{18F53DFD-2C73-4F89-900E-F3CA55B6FEC3}" type="sibTrans" cxnId="{5C190A32-5316-4675-B3EC-1322DE1F2B60}">
      <dgm:prSet/>
      <dgm:spPr/>
      <dgm:t>
        <a:bodyPr/>
        <a:lstStyle/>
        <a:p>
          <a:endParaRPr lang="en-US"/>
        </a:p>
      </dgm:t>
    </dgm:pt>
    <dgm:pt modelId="{47FE17FD-DC40-4389-B8B4-BFE7B62586D1}">
      <dgm:prSet/>
      <dgm:spPr/>
      <dgm:t>
        <a:bodyPr/>
        <a:lstStyle/>
        <a:p>
          <a:r>
            <a:rPr lang="en-US"/>
            <a:t>Alteration of mood while maintaining consciousness and protective reflexes</a:t>
          </a:r>
        </a:p>
      </dgm:t>
    </dgm:pt>
    <dgm:pt modelId="{62A16E39-4704-4926-BAEC-FE5071CD22CE}" type="parTrans" cxnId="{5A1B607A-E418-4F58-8C6A-2A8AA9684194}">
      <dgm:prSet/>
      <dgm:spPr/>
      <dgm:t>
        <a:bodyPr/>
        <a:lstStyle/>
        <a:p>
          <a:endParaRPr lang="en-US"/>
        </a:p>
      </dgm:t>
    </dgm:pt>
    <dgm:pt modelId="{4CF3F483-FED1-4CD2-A471-2CDD9CA7F9D3}" type="sibTrans" cxnId="{5A1B607A-E418-4F58-8C6A-2A8AA9684194}">
      <dgm:prSet/>
      <dgm:spPr/>
      <dgm:t>
        <a:bodyPr/>
        <a:lstStyle/>
        <a:p>
          <a:endParaRPr lang="en-US"/>
        </a:p>
      </dgm:t>
    </dgm:pt>
    <dgm:pt modelId="{174513E5-F25A-B64C-BDDA-0D6C279D4AC8}" type="pres">
      <dgm:prSet presAssocID="{9CEE19DB-1234-4CCA-8463-A47E2D60CEBA}" presName="linear" presStyleCnt="0">
        <dgm:presLayoutVars>
          <dgm:animLvl val="lvl"/>
          <dgm:resizeHandles val="exact"/>
        </dgm:presLayoutVars>
      </dgm:prSet>
      <dgm:spPr/>
    </dgm:pt>
    <dgm:pt modelId="{658CFC9F-6883-2847-9ACC-C8A3FD6F3F27}" type="pres">
      <dgm:prSet presAssocID="{481CA35C-3C54-4925-8E47-5E065A596FD8}" presName="parentText" presStyleLbl="node1" presStyleIdx="0" presStyleCnt="3">
        <dgm:presLayoutVars>
          <dgm:chMax val="0"/>
          <dgm:bulletEnabled val="1"/>
        </dgm:presLayoutVars>
      </dgm:prSet>
      <dgm:spPr/>
    </dgm:pt>
    <dgm:pt modelId="{744C9DE9-165B-4F40-8563-842590EC4A73}" type="pres">
      <dgm:prSet presAssocID="{E707D91D-88E0-4AE6-BA4A-33C993CA2BF3}" presName="spacer" presStyleCnt="0"/>
      <dgm:spPr/>
    </dgm:pt>
    <dgm:pt modelId="{4C520293-0D19-9943-993D-C2E7495E7FB3}" type="pres">
      <dgm:prSet presAssocID="{10920522-EA06-46BD-9D62-A1719318FCA3}" presName="parentText" presStyleLbl="node1" presStyleIdx="1" presStyleCnt="3">
        <dgm:presLayoutVars>
          <dgm:chMax val="0"/>
          <dgm:bulletEnabled val="1"/>
        </dgm:presLayoutVars>
      </dgm:prSet>
      <dgm:spPr/>
    </dgm:pt>
    <dgm:pt modelId="{F8310B8F-EE52-B143-90A1-9F6071DC2829}" type="pres">
      <dgm:prSet presAssocID="{10920522-EA06-46BD-9D62-A1719318FCA3}" presName="childText" presStyleLbl="revTx" presStyleIdx="0" presStyleCnt="2">
        <dgm:presLayoutVars>
          <dgm:bulletEnabled val="1"/>
        </dgm:presLayoutVars>
      </dgm:prSet>
      <dgm:spPr/>
    </dgm:pt>
    <dgm:pt modelId="{6F8C2677-F050-D54D-8655-931EF9F7FD00}" type="pres">
      <dgm:prSet presAssocID="{368003F8-47FF-4332-BE2C-B75DF54130D1}" presName="parentText" presStyleLbl="node1" presStyleIdx="2" presStyleCnt="3">
        <dgm:presLayoutVars>
          <dgm:chMax val="0"/>
          <dgm:bulletEnabled val="1"/>
        </dgm:presLayoutVars>
      </dgm:prSet>
      <dgm:spPr/>
    </dgm:pt>
    <dgm:pt modelId="{BA7592DB-8EB3-A347-91E8-154A21EA284F}" type="pres">
      <dgm:prSet presAssocID="{368003F8-47FF-4332-BE2C-B75DF54130D1}" presName="childText" presStyleLbl="revTx" presStyleIdx="1" presStyleCnt="2">
        <dgm:presLayoutVars>
          <dgm:bulletEnabled val="1"/>
        </dgm:presLayoutVars>
      </dgm:prSet>
      <dgm:spPr/>
    </dgm:pt>
  </dgm:ptLst>
  <dgm:cxnLst>
    <dgm:cxn modelId="{CD83CD08-45A8-634C-A419-7E6C8830D488}" type="presOf" srcId="{25D23415-9BDF-4996-893C-43326AA26B5D}" destId="{BA7592DB-8EB3-A347-91E8-154A21EA284F}" srcOrd="0" destOrd="0" presId="urn:microsoft.com/office/officeart/2005/8/layout/vList2"/>
    <dgm:cxn modelId="{E960800E-1E51-8941-A48F-AF7E5F4DBC1C}" type="presOf" srcId="{481CA35C-3C54-4925-8E47-5E065A596FD8}" destId="{658CFC9F-6883-2847-9ACC-C8A3FD6F3F27}" srcOrd="0" destOrd="0" presId="urn:microsoft.com/office/officeart/2005/8/layout/vList2"/>
    <dgm:cxn modelId="{54C42424-414A-498F-A7C5-17B15461E606}" srcId="{10920522-EA06-46BD-9D62-A1719318FCA3}" destId="{6DE2273F-A86A-4788-866E-F598783F8D0D}" srcOrd="0" destOrd="0" parTransId="{8B333385-ED23-4E03-8B97-1488AF500D77}" sibTransId="{2CFD14F8-7CD6-49AD-8B48-3AD0378836F5}"/>
    <dgm:cxn modelId="{EB9B1728-4AB4-6B4D-9246-D88BAD29EA06}" type="presOf" srcId="{CC080AF1-E9E1-4137-A5CF-E25BB98D450D}" destId="{F8310B8F-EE52-B143-90A1-9F6071DC2829}" srcOrd="0" destOrd="1" presId="urn:microsoft.com/office/officeart/2005/8/layout/vList2"/>
    <dgm:cxn modelId="{5C190A32-5316-4675-B3EC-1322DE1F2B60}" srcId="{368003F8-47FF-4332-BE2C-B75DF54130D1}" destId="{25D23415-9BDF-4996-893C-43326AA26B5D}" srcOrd="0" destOrd="0" parTransId="{FE5D5BBE-648B-44A5-9C8E-2D87E7026B8A}" sibTransId="{18F53DFD-2C73-4F89-900E-F3CA55B6FEC3}"/>
    <dgm:cxn modelId="{C5AFFC54-1404-49CF-8770-1730440F69B1}" srcId="{10920522-EA06-46BD-9D62-A1719318FCA3}" destId="{E7E47A6D-5BEA-4DE4-B1C5-42C9CC242473}" srcOrd="7" destOrd="0" parTransId="{1FA4C7E4-E01F-4F66-A09A-E13A7200FA5C}" sibTransId="{4E8F21FD-3A6B-467D-9CA0-EBD9BFE1DEFF}"/>
    <dgm:cxn modelId="{4BD3B757-C12E-B34C-997B-81216F7941C6}" type="presOf" srcId="{005EB2F3-A6AF-4FB6-A3BB-B0095C43171D}" destId="{F8310B8F-EE52-B143-90A1-9F6071DC2829}" srcOrd="0" destOrd="4" presId="urn:microsoft.com/office/officeart/2005/8/layout/vList2"/>
    <dgm:cxn modelId="{BAF71A58-6478-4A66-9797-D29727F78EC7}" srcId="{10920522-EA06-46BD-9D62-A1719318FCA3}" destId="{005EB2F3-A6AF-4FB6-A3BB-B0095C43171D}" srcOrd="4" destOrd="0" parTransId="{65175670-D2BB-4F32-A7A7-7B2E8FE07990}" sibTransId="{51BB826C-569C-4C4F-BAA1-46F8BC0B906C}"/>
    <dgm:cxn modelId="{7E489E65-FDBD-4247-8880-BB05D3CAF30F}" srcId="{9CEE19DB-1234-4CCA-8463-A47E2D60CEBA}" destId="{368003F8-47FF-4332-BE2C-B75DF54130D1}" srcOrd="2" destOrd="0" parTransId="{5F04B8D5-002F-4C14-9851-7B8DD8BCA2C4}" sibTransId="{E0C8EB88-6D27-45EE-A7C1-BC76DA49066D}"/>
    <dgm:cxn modelId="{7374106E-4E14-48AF-ADAD-4F7C8DA2559E}" srcId="{10920522-EA06-46BD-9D62-A1719318FCA3}" destId="{5EB3E768-822E-48FC-8BCE-9958A6736C94}" srcOrd="6" destOrd="0" parTransId="{17E1245A-5254-40DE-81BF-CF70A00C31BD}" sibTransId="{CB446812-D801-4A9A-A499-F8BBF305915E}"/>
    <dgm:cxn modelId="{66B4BB71-6308-4688-8A2C-3308BB2DAF3C}" srcId="{10920522-EA06-46BD-9D62-A1719318FCA3}" destId="{61DEF62F-AA28-432A-B970-32E457EBD788}" srcOrd="5" destOrd="0" parTransId="{50BC8A31-4DD9-4EE3-9876-9A079A738DE8}" sibTransId="{4CA69F78-17B9-4962-B77A-9115E1EF187E}"/>
    <dgm:cxn modelId="{4700DB79-9C4F-2842-83E2-80C40BCF62FA}" type="presOf" srcId="{47FE17FD-DC40-4389-B8B4-BFE7B62586D1}" destId="{BA7592DB-8EB3-A347-91E8-154A21EA284F}" srcOrd="0" destOrd="1" presId="urn:microsoft.com/office/officeart/2005/8/layout/vList2"/>
    <dgm:cxn modelId="{5A1B607A-E418-4F58-8C6A-2A8AA9684194}" srcId="{368003F8-47FF-4332-BE2C-B75DF54130D1}" destId="{47FE17FD-DC40-4389-B8B4-BFE7B62586D1}" srcOrd="1" destOrd="0" parTransId="{62A16E39-4704-4926-BAEC-FE5071CD22CE}" sibTransId="{4CF3F483-FED1-4CD2-A471-2CDD9CA7F9D3}"/>
    <dgm:cxn modelId="{FF541387-B482-C847-AF9C-E65FDB6FC74D}" type="presOf" srcId="{CEFCD154-A354-43C6-A12F-3E2FEE1E30D2}" destId="{F8310B8F-EE52-B143-90A1-9F6071DC2829}" srcOrd="0" destOrd="3" presId="urn:microsoft.com/office/officeart/2005/8/layout/vList2"/>
    <dgm:cxn modelId="{0709D688-1BE4-584A-A0E5-F7F724D27039}" type="presOf" srcId="{368003F8-47FF-4332-BE2C-B75DF54130D1}" destId="{6F8C2677-F050-D54D-8655-931EF9F7FD00}" srcOrd="0" destOrd="0" presId="urn:microsoft.com/office/officeart/2005/8/layout/vList2"/>
    <dgm:cxn modelId="{21C7EC91-8832-40CE-BBA4-930D4CF60F30}" srcId="{10920522-EA06-46BD-9D62-A1719318FCA3}" destId="{CC080AF1-E9E1-4137-A5CF-E25BB98D450D}" srcOrd="1" destOrd="0" parTransId="{C49D879D-8FB6-477F-8047-F6D6C9B6FB33}" sibTransId="{F2AFB49E-AC82-49CD-AA50-17FCB0CE4AF5}"/>
    <dgm:cxn modelId="{70813B93-697F-47FF-861E-3EABA023E114}" srcId="{9CEE19DB-1234-4CCA-8463-A47E2D60CEBA}" destId="{481CA35C-3C54-4925-8E47-5E065A596FD8}" srcOrd="0" destOrd="0" parTransId="{045CA683-BF7F-4B4D-92F8-B6563D946383}" sibTransId="{E707D91D-88E0-4AE6-BA4A-33C993CA2BF3}"/>
    <dgm:cxn modelId="{6DA74D97-4843-2940-B510-77C619009EBE}" type="presOf" srcId="{9CEE19DB-1234-4CCA-8463-A47E2D60CEBA}" destId="{174513E5-F25A-B64C-BDDA-0D6C279D4AC8}" srcOrd="0" destOrd="0" presId="urn:microsoft.com/office/officeart/2005/8/layout/vList2"/>
    <dgm:cxn modelId="{602CBD97-8C0F-1D40-A6D3-0B88A64BE847}" type="presOf" srcId="{10920522-EA06-46BD-9D62-A1719318FCA3}" destId="{4C520293-0D19-9943-993D-C2E7495E7FB3}" srcOrd="0" destOrd="0" presId="urn:microsoft.com/office/officeart/2005/8/layout/vList2"/>
    <dgm:cxn modelId="{C184D19F-88EA-4518-8B3E-3BF66BEAF62F}" srcId="{10920522-EA06-46BD-9D62-A1719318FCA3}" destId="{CEFCD154-A354-43C6-A12F-3E2FEE1E30D2}" srcOrd="3" destOrd="0" parTransId="{96402251-E347-45D5-94FB-7A15AC8A412C}" sibTransId="{4A39528C-1C06-4044-B393-988B2A6B4EEC}"/>
    <dgm:cxn modelId="{57AAFAA3-5DB6-2943-810F-F356152A5679}" type="presOf" srcId="{6DE2273F-A86A-4788-866E-F598783F8D0D}" destId="{F8310B8F-EE52-B143-90A1-9F6071DC2829}" srcOrd="0" destOrd="0" presId="urn:microsoft.com/office/officeart/2005/8/layout/vList2"/>
    <dgm:cxn modelId="{6D5D4FA4-C02E-C648-8E1A-DF0829771EF7}" type="presOf" srcId="{8991A5C2-0713-4DAA-BB3C-053DD2BCEEBB}" destId="{F8310B8F-EE52-B143-90A1-9F6071DC2829}" srcOrd="0" destOrd="2" presId="urn:microsoft.com/office/officeart/2005/8/layout/vList2"/>
    <dgm:cxn modelId="{4A2868C8-2AE1-5044-A740-B20D3CAAFFB0}" type="presOf" srcId="{61DEF62F-AA28-432A-B970-32E457EBD788}" destId="{F8310B8F-EE52-B143-90A1-9F6071DC2829}" srcOrd="0" destOrd="5" presId="urn:microsoft.com/office/officeart/2005/8/layout/vList2"/>
    <dgm:cxn modelId="{E873C2DF-FAAE-4081-9BD3-42CA3C3E92D7}" srcId="{9CEE19DB-1234-4CCA-8463-A47E2D60CEBA}" destId="{10920522-EA06-46BD-9D62-A1719318FCA3}" srcOrd="1" destOrd="0" parTransId="{7C3F898C-1B8E-49A5-B48F-3A37258A1C58}" sibTransId="{403EFCD8-D770-44BC-AAE0-76657F889B4E}"/>
    <dgm:cxn modelId="{6E97BEE9-B2E5-DF47-A9AE-2D6DCE226E97}" type="presOf" srcId="{5EB3E768-822E-48FC-8BCE-9958A6736C94}" destId="{F8310B8F-EE52-B143-90A1-9F6071DC2829}" srcOrd="0" destOrd="6" presId="urn:microsoft.com/office/officeart/2005/8/layout/vList2"/>
    <dgm:cxn modelId="{A25C78F1-F466-4F87-BF67-3314F5DD4A05}" srcId="{10920522-EA06-46BD-9D62-A1719318FCA3}" destId="{8991A5C2-0713-4DAA-BB3C-053DD2BCEEBB}" srcOrd="2" destOrd="0" parTransId="{E954178E-276C-4566-86A5-CA3CFF7CBEBC}" sibTransId="{CA83E119-F369-4CE1-87BC-FC96A00CD6BB}"/>
    <dgm:cxn modelId="{AADC51F2-EDEC-A24D-84F6-C1397FDD52C1}" type="presOf" srcId="{E7E47A6D-5BEA-4DE4-B1C5-42C9CC242473}" destId="{F8310B8F-EE52-B143-90A1-9F6071DC2829}" srcOrd="0" destOrd="7" presId="urn:microsoft.com/office/officeart/2005/8/layout/vList2"/>
    <dgm:cxn modelId="{40DB68D9-4119-9D46-96B3-7A5A5C726CA0}" type="presParOf" srcId="{174513E5-F25A-B64C-BDDA-0D6C279D4AC8}" destId="{658CFC9F-6883-2847-9ACC-C8A3FD6F3F27}" srcOrd="0" destOrd="0" presId="urn:microsoft.com/office/officeart/2005/8/layout/vList2"/>
    <dgm:cxn modelId="{7CD6CE17-5D2A-6740-8096-71B659D77476}" type="presParOf" srcId="{174513E5-F25A-B64C-BDDA-0D6C279D4AC8}" destId="{744C9DE9-165B-4F40-8563-842590EC4A73}" srcOrd="1" destOrd="0" presId="urn:microsoft.com/office/officeart/2005/8/layout/vList2"/>
    <dgm:cxn modelId="{54D09CC6-3D8E-314D-ABE1-06AA5DC25B58}" type="presParOf" srcId="{174513E5-F25A-B64C-BDDA-0D6C279D4AC8}" destId="{4C520293-0D19-9943-993D-C2E7495E7FB3}" srcOrd="2" destOrd="0" presId="urn:microsoft.com/office/officeart/2005/8/layout/vList2"/>
    <dgm:cxn modelId="{30294E43-C908-8E49-957D-32B2B96D9777}" type="presParOf" srcId="{174513E5-F25A-B64C-BDDA-0D6C279D4AC8}" destId="{F8310B8F-EE52-B143-90A1-9F6071DC2829}" srcOrd="3" destOrd="0" presId="urn:microsoft.com/office/officeart/2005/8/layout/vList2"/>
    <dgm:cxn modelId="{63F76203-C349-274D-984A-34CC2B580999}" type="presParOf" srcId="{174513E5-F25A-B64C-BDDA-0D6C279D4AC8}" destId="{6F8C2677-F050-D54D-8655-931EF9F7FD00}" srcOrd="4" destOrd="0" presId="urn:microsoft.com/office/officeart/2005/8/layout/vList2"/>
    <dgm:cxn modelId="{71A4BA60-BAE1-814D-ACED-571E148CD5F8}" type="presParOf" srcId="{174513E5-F25A-B64C-BDDA-0D6C279D4AC8}" destId="{BA7592DB-8EB3-A347-91E8-154A21EA284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BC3F9A-E0A6-437E-99E2-25707B2D93A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D9CEF8C-1ADD-482C-A6FA-48EAF398024F}">
      <dgm:prSet/>
      <dgm:spPr/>
      <dgm:t>
        <a:bodyPr/>
        <a:lstStyle/>
        <a:p>
          <a:r>
            <a:rPr lang="en-US"/>
            <a:t>S (snore)	</a:t>
          </a:r>
        </a:p>
      </dgm:t>
    </dgm:pt>
    <dgm:pt modelId="{04F19EA8-EE52-4358-885E-07C827FF5DC8}" type="parTrans" cxnId="{9488476E-EC03-4C45-B8E4-BB28410093B6}">
      <dgm:prSet/>
      <dgm:spPr/>
      <dgm:t>
        <a:bodyPr/>
        <a:lstStyle/>
        <a:p>
          <a:endParaRPr lang="en-US"/>
        </a:p>
      </dgm:t>
    </dgm:pt>
    <dgm:pt modelId="{1D3A7582-92D0-4DD8-ABFD-2246ABB4B6E8}" type="sibTrans" cxnId="{9488476E-EC03-4C45-B8E4-BB28410093B6}">
      <dgm:prSet/>
      <dgm:spPr/>
      <dgm:t>
        <a:bodyPr/>
        <a:lstStyle/>
        <a:p>
          <a:endParaRPr lang="en-US"/>
        </a:p>
      </dgm:t>
    </dgm:pt>
    <dgm:pt modelId="{F1D298DB-F652-4102-A70C-84F7CCA226AF}">
      <dgm:prSet/>
      <dgm:spPr/>
      <dgm:t>
        <a:bodyPr/>
        <a:lstStyle/>
        <a:p>
          <a:r>
            <a:rPr lang="en-US"/>
            <a:t>Have you been told that you snore?</a:t>
          </a:r>
        </a:p>
      </dgm:t>
    </dgm:pt>
    <dgm:pt modelId="{F8775C28-EC6B-4500-A001-D85D0EADCDC0}" type="parTrans" cxnId="{C9D11B4F-D76D-46E1-A2D7-3BD0850231F3}">
      <dgm:prSet/>
      <dgm:spPr/>
      <dgm:t>
        <a:bodyPr/>
        <a:lstStyle/>
        <a:p>
          <a:endParaRPr lang="en-US"/>
        </a:p>
      </dgm:t>
    </dgm:pt>
    <dgm:pt modelId="{2DB80E81-7E43-4A4C-8333-BC47ED20E82C}" type="sibTrans" cxnId="{C9D11B4F-D76D-46E1-A2D7-3BD0850231F3}">
      <dgm:prSet/>
      <dgm:spPr/>
      <dgm:t>
        <a:bodyPr/>
        <a:lstStyle/>
        <a:p>
          <a:endParaRPr lang="en-US"/>
        </a:p>
      </dgm:t>
    </dgm:pt>
    <dgm:pt modelId="{C7A7C2CA-36AF-42D9-BE96-A248120BD56B}">
      <dgm:prSet/>
      <dgm:spPr/>
      <dgm:t>
        <a:bodyPr/>
        <a:lstStyle/>
        <a:p>
          <a:r>
            <a:rPr lang="en-US"/>
            <a:t>T (tired)</a:t>
          </a:r>
        </a:p>
      </dgm:t>
    </dgm:pt>
    <dgm:pt modelId="{6C535EDE-7DC6-4F55-9CC4-4E908FDA9087}" type="parTrans" cxnId="{68CCAFA1-B73F-4C8E-949B-1CE58C66D516}">
      <dgm:prSet/>
      <dgm:spPr/>
      <dgm:t>
        <a:bodyPr/>
        <a:lstStyle/>
        <a:p>
          <a:endParaRPr lang="en-US"/>
        </a:p>
      </dgm:t>
    </dgm:pt>
    <dgm:pt modelId="{01598544-56FB-476B-84E6-5D4912BEA552}" type="sibTrans" cxnId="{68CCAFA1-B73F-4C8E-949B-1CE58C66D516}">
      <dgm:prSet/>
      <dgm:spPr/>
      <dgm:t>
        <a:bodyPr/>
        <a:lstStyle/>
        <a:p>
          <a:endParaRPr lang="en-US"/>
        </a:p>
      </dgm:t>
    </dgm:pt>
    <dgm:pt modelId="{BC65E4A3-95CE-4880-A4CC-D16A8B21896F}">
      <dgm:prSet/>
      <dgm:spPr/>
      <dgm:t>
        <a:bodyPr/>
        <a:lstStyle/>
        <a:p>
          <a:r>
            <a:rPr lang="en-US"/>
            <a:t>Are you often tired during the day?</a:t>
          </a:r>
        </a:p>
      </dgm:t>
    </dgm:pt>
    <dgm:pt modelId="{1394D2D3-EABE-42F8-993B-D2208D2C0300}" type="parTrans" cxnId="{3082733A-40A4-4876-AC83-18CE5ABBE941}">
      <dgm:prSet/>
      <dgm:spPr/>
      <dgm:t>
        <a:bodyPr/>
        <a:lstStyle/>
        <a:p>
          <a:endParaRPr lang="en-US"/>
        </a:p>
      </dgm:t>
    </dgm:pt>
    <dgm:pt modelId="{14CB75D3-AAF0-4B04-A570-A6395B866ACC}" type="sibTrans" cxnId="{3082733A-40A4-4876-AC83-18CE5ABBE941}">
      <dgm:prSet/>
      <dgm:spPr/>
      <dgm:t>
        <a:bodyPr/>
        <a:lstStyle/>
        <a:p>
          <a:endParaRPr lang="en-US"/>
        </a:p>
      </dgm:t>
    </dgm:pt>
    <dgm:pt modelId="{3A805C67-A2EA-4220-A170-132774F042C8}">
      <dgm:prSet/>
      <dgm:spPr/>
      <dgm:t>
        <a:bodyPr/>
        <a:lstStyle/>
        <a:p>
          <a:r>
            <a:rPr lang="en-US"/>
            <a:t>O (obstruction)</a:t>
          </a:r>
        </a:p>
      </dgm:t>
    </dgm:pt>
    <dgm:pt modelId="{EB79EBCF-9734-4CA7-A662-17EFE94ADD13}" type="parTrans" cxnId="{0CF28FA8-0FFE-46F8-9CEB-0113086A658F}">
      <dgm:prSet/>
      <dgm:spPr/>
      <dgm:t>
        <a:bodyPr/>
        <a:lstStyle/>
        <a:p>
          <a:endParaRPr lang="en-US"/>
        </a:p>
      </dgm:t>
    </dgm:pt>
    <dgm:pt modelId="{5335822C-BF8B-47DF-9D23-1748FA8F4DBC}" type="sibTrans" cxnId="{0CF28FA8-0FFE-46F8-9CEB-0113086A658F}">
      <dgm:prSet/>
      <dgm:spPr/>
      <dgm:t>
        <a:bodyPr/>
        <a:lstStyle/>
        <a:p>
          <a:endParaRPr lang="en-US"/>
        </a:p>
      </dgm:t>
    </dgm:pt>
    <dgm:pt modelId="{FAD020A6-F001-4A7E-87C8-777BC9438157}">
      <dgm:prSet/>
      <dgm:spPr/>
      <dgm:t>
        <a:bodyPr/>
        <a:lstStyle/>
        <a:p>
          <a:r>
            <a:rPr lang="en-US"/>
            <a:t>Do you know if you stop breathing or has anyone witnessed you stop breathing while you are asleep?</a:t>
          </a:r>
        </a:p>
      </dgm:t>
    </dgm:pt>
    <dgm:pt modelId="{013437F3-AE40-4B02-B035-5B77093035E5}" type="parTrans" cxnId="{2B5881D2-350C-4EDB-B694-BA3AE9876F52}">
      <dgm:prSet/>
      <dgm:spPr/>
      <dgm:t>
        <a:bodyPr/>
        <a:lstStyle/>
        <a:p>
          <a:endParaRPr lang="en-US"/>
        </a:p>
      </dgm:t>
    </dgm:pt>
    <dgm:pt modelId="{021773AE-BF0A-48E4-9EE6-5BD0D3983103}" type="sibTrans" cxnId="{2B5881D2-350C-4EDB-B694-BA3AE9876F52}">
      <dgm:prSet/>
      <dgm:spPr/>
      <dgm:t>
        <a:bodyPr/>
        <a:lstStyle/>
        <a:p>
          <a:endParaRPr lang="en-US"/>
        </a:p>
      </dgm:t>
    </dgm:pt>
    <dgm:pt modelId="{48C9828B-07D9-42B8-898E-D98663375B3C}">
      <dgm:prSet/>
      <dgm:spPr/>
      <dgm:t>
        <a:bodyPr/>
        <a:lstStyle/>
        <a:p>
          <a:r>
            <a:rPr lang="en-US"/>
            <a:t>P (pressure)</a:t>
          </a:r>
        </a:p>
      </dgm:t>
    </dgm:pt>
    <dgm:pt modelId="{4EABD0F6-8628-4BCB-8D17-EDB7BFC91BA4}" type="parTrans" cxnId="{3BF64724-9E25-425D-ABC6-90EB0C0F0963}">
      <dgm:prSet/>
      <dgm:spPr/>
      <dgm:t>
        <a:bodyPr/>
        <a:lstStyle/>
        <a:p>
          <a:endParaRPr lang="en-US"/>
        </a:p>
      </dgm:t>
    </dgm:pt>
    <dgm:pt modelId="{DB687F00-DE80-40E1-B11E-12837B12EDAA}" type="sibTrans" cxnId="{3BF64724-9E25-425D-ABC6-90EB0C0F0963}">
      <dgm:prSet/>
      <dgm:spPr/>
      <dgm:t>
        <a:bodyPr/>
        <a:lstStyle/>
        <a:p>
          <a:endParaRPr lang="en-US"/>
        </a:p>
      </dgm:t>
    </dgm:pt>
    <dgm:pt modelId="{0D290F38-6405-429A-B073-7DCE8BB8F0B4}">
      <dgm:prSet/>
      <dgm:spPr/>
      <dgm:t>
        <a:bodyPr/>
        <a:lstStyle/>
        <a:p>
          <a:r>
            <a:rPr lang="en-US"/>
            <a:t>Do you have high blood pressure or on medication to control high blood pressure?</a:t>
          </a:r>
        </a:p>
      </dgm:t>
    </dgm:pt>
    <dgm:pt modelId="{2DC94DE4-81F8-4CB6-9314-3D8946A67494}" type="parTrans" cxnId="{99A63B38-C4F9-4EC6-9A6C-47DB4FB02A44}">
      <dgm:prSet/>
      <dgm:spPr/>
      <dgm:t>
        <a:bodyPr/>
        <a:lstStyle/>
        <a:p>
          <a:endParaRPr lang="en-US"/>
        </a:p>
      </dgm:t>
    </dgm:pt>
    <dgm:pt modelId="{C5E537DD-B4AB-4753-84F1-D6EB9D15C360}" type="sibTrans" cxnId="{99A63B38-C4F9-4EC6-9A6C-47DB4FB02A44}">
      <dgm:prSet/>
      <dgm:spPr/>
      <dgm:t>
        <a:bodyPr/>
        <a:lstStyle/>
        <a:p>
          <a:endParaRPr lang="en-US"/>
        </a:p>
      </dgm:t>
    </dgm:pt>
    <dgm:pt modelId="{623D39C2-8F92-7B42-89CD-7A5D30368590}" type="pres">
      <dgm:prSet presAssocID="{52BC3F9A-E0A6-437E-99E2-25707B2D93AD}" presName="linear" presStyleCnt="0">
        <dgm:presLayoutVars>
          <dgm:animLvl val="lvl"/>
          <dgm:resizeHandles val="exact"/>
        </dgm:presLayoutVars>
      </dgm:prSet>
      <dgm:spPr/>
    </dgm:pt>
    <dgm:pt modelId="{FFA27685-1D44-6445-8BB8-03A91F4084F6}" type="pres">
      <dgm:prSet presAssocID="{9D9CEF8C-1ADD-482C-A6FA-48EAF398024F}" presName="parentText" presStyleLbl="node1" presStyleIdx="0" presStyleCnt="4">
        <dgm:presLayoutVars>
          <dgm:chMax val="0"/>
          <dgm:bulletEnabled val="1"/>
        </dgm:presLayoutVars>
      </dgm:prSet>
      <dgm:spPr/>
    </dgm:pt>
    <dgm:pt modelId="{1E143CBD-D2CE-834C-B487-BB42A628B5F6}" type="pres">
      <dgm:prSet presAssocID="{9D9CEF8C-1ADD-482C-A6FA-48EAF398024F}" presName="childText" presStyleLbl="revTx" presStyleIdx="0" presStyleCnt="4">
        <dgm:presLayoutVars>
          <dgm:bulletEnabled val="1"/>
        </dgm:presLayoutVars>
      </dgm:prSet>
      <dgm:spPr/>
    </dgm:pt>
    <dgm:pt modelId="{E40825FA-3F04-7F42-83DF-15EC44DE0B8F}" type="pres">
      <dgm:prSet presAssocID="{C7A7C2CA-36AF-42D9-BE96-A248120BD56B}" presName="parentText" presStyleLbl="node1" presStyleIdx="1" presStyleCnt="4">
        <dgm:presLayoutVars>
          <dgm:chMax val="0"/>
          <dgm:bulletEnabled val="1"/>
        </dgm:presLayoutVars>
      </dgm:prSet>
      <dgm:spPr/>
    </dgm:pt>
    <dgm:pt modelId="{C3D3B41C-B134-684D-A390-C6DEA98D9190}" type="pres">
      <dgm:prSet presAssocID="{C7A7C2CA-36AF-42D9-BE96-A248120BD56B}" presName="childText" presStyleLbl="revTx" presStyleIdx="1" presStyleCnt="4">
        <dgm:presLayoutVars>
          <dgm:bulletEnabled val="1"/>
        </dgm:presLayoutVars>
      </dgm:prSet>
      <dgm:spPr/>
    </dgm:pt>
    <dgm:pt modelId="{39869DB8-9BFE-314F-9227-6953A5528ECB}" type="pres">
      <dgm:prSet presAssocID="{3A805C67-A2EA-4220-A170-132774F042C8}" presName="parentText" presStyleLbl="node1" presStyleIdx="2" presStyleCnt="4">
        <dgm:presLayoutVars>
          <dgm:chMax val="0"/>
          <dgm:bulletEnabled val="1"/>
        </dgm:presLayoutVars>
      </dgm:prSet>
      <dgm:spPr/>
    </dgm:pt>
    <dgm:pt modelId="{C44143B1-B2A6-0440-B807-DF7CD0432E16}" type="pres">
      <dgm:prSet presAssocID="{3A805C67-A2EA-4220-A170-132774F042C8}" presName="childText" presStyleLbl="revTx" presStyleIdx="2" presStyleCnt="4">
        <dgm:presLayoutVars>
          <dgm:bulletEnabled val="1"/>
        </dgm:presLayoutVars>
      </dgm:prSet>
      <dgm:spPr/>
    </dgm:pt>
    <dgm:pt modelId="{0EA7BF2E-3D9E-794C-9664-BA4EC7B226C2}" type="pres">
      <dgm:prSet presAssocID="{48C9828B-07D9-42B8-898E-D98663375B3C}" presName="parentText" presStyleLbl="node1" presStyleIdx="3" presStyleCnt="4">
        <dgm:presLayoutVars>
          <dgm:chMax val="0"/>
          <dgm:bulletEnabled val="1"/>
        </dgm:presLayoutVars>
      </dgm:prSet>
      <dgm:spPr/>
    </dgm:pt>
    <dgm:pt modelId="{326864D9-1B31-744A-A7C2-B9325EF0E521}" type="pres">
      <dgm:prSet presAssocID="{48C9828B-07D9-42B8-898E-D98663375B3C}" presName="childText" presStyleLbl="revTx" presStyleIdx="3" presStyleCnt="4">
        <dgm:presLayoutVars>
          <dgm:bulletEnabled val="1"/>
        </dgm:presLayoutVars>
      </dgm:prSet>
      <dgm:spPr/>
    </dgm:pt>
  </dgm:ptLst>
  <dgm:cxnLst>
    <dgm:cxn modelId="{3BF64724-9E25-425D-ABC6-90EB0C0F0963}" srcId="{52BC3F9A-E0A6-437E-99E2-25707B2D93AD}" destId="{48C9828B-07D9-42B8-898E-D98663375B3C}" srcOrd="3" destOrd="0" parTransId="{4EABD0F6-8628-4BCB-8D17-EDB7BFC91BA4}" sibTransId="{DB687F00-DE80-40E1-B11E-12837B12EDAA}"/>
    <dgm:cxn modelId="{11F6942A-06DF-B54C-A7F0-9C58E8DC6DC1}" type="presOf" srcId="{52BC3F9A-E0A6-437E-99E2-25707B2D93AD}" destId="{623D39C2-8F92-7B42-89CD-7A5D30368590}" srcOrd="0" destOrd="0" presId="urn:microsoft.com/office/officeart/2005/8/layout/vList2"/>
    <dgm:cxn modelId="{A5A23E37-730C-6B4A-94B3-D25E7128F7B4}" type="presOf" srcId="{0D290F38-6405-429A-B073-7DCE8BB8F0B4}" destId="{326864D9-1B31-744A-A7C2-B9325EF0E521}" srcOrd="0" destOrd="0" presId="urn:microsoft.com/office/officeart/2005/8/layout/vList2"/>
    <dgm:cxn modelId="{99A63B38-C4F9-4EC6-9A6C-47DB4FB02A44}" srcId="{48C9828B-07D9-42B8-898E-D98663375B3C}" destId="{0D290F38-6405-429A-B073-7DCE8BB8F0B4}" srcOrd="0" destOrd="0" parTransId="{2DC94DE4-81F8-4CB6-9314-3D8946A67494}" sibTransId="{C5E537DD-B4AB-4753-84F1-D6EB9D15C360}"/>
    <dgm:cxn modelId="{3082733A-40A4-4876-AC83-18CE5ABBE941}" srcId="{C7A7C2CA-36AF-42D9-BE96-A248120BD56B}" destId="{BC65E4A3-95CE-4880-A4CC-D16A8B21896F}" srcOrd="0" destOrd="0" parTransId="{1394D2D3-EABE-42F8-993B-D2208D2C0300}" sibTransId="{14CB75D3-AAF0-4B04-A570-A6395B866ACC}"/>
    <dgm:cxn modelId="{FB0BFD3F-D4CE-8E49-A6F9-CFBC7AACE7D7}" type="presOf" srcId="{48C9828B-07D9-42B8-898E-D98663375B3C}" destId="{0EA7BF2E-3D9E-794C-9664-BA4EC7B226C2}" srcOrd="0" destOrd="0" presId="urn:microsoft.com/office/officeart/2005/8/layout/vList2"/>
    <dgm:cxn modelId="{C9D11B4F-D76D-46E1-A2D7-3BD0850231F3}" srcId="{9D9CEF8C-1ADD-482C-A6FA-48EAF398024F}" destId="{F1D298DB-F652-4102-A70C-84F7CCA226AF}" srcOrd="0" destOrd="0" parTransId="{F8775C28-EC6B-4500-A001-D85D0EADCDC0}" sibTransId="{2DB80E81-7E43-4A4C-8333-BC47ED20E82C}"/>
    <dgm:cxn modelId="{93E05863-FBE0-9B48-949C-7690236DB21D}" type="presOf" srcId="{BC65E4A3-95CE-4880-A4CC-D16A8B21896F}" destId="{C3D3B41C-B134-684D-A390-C6DEA98D9190}" srcOrd="0" destOrd="0" presId="urn:microsoft.com/office/officeart/2005/8/layout/vList2"/>
    <dgm:cxn modelId="{9488476E-EC03-4C45-B8E4-BB28410093B6}" srcId="{52BC3F9A-E0A6-437E-99E2-25707B2D93AD}" destId="{9D9CEF8C-1ADD-482C-A6FA-48EAF398024F}" srcOrd="0" destOrd="0" parTransId="{04F19EA8-EE52-4358-885E-07C827FF5DC8}" sibTransId="{1D3A7582-92D0-4DD8-ABFD-2246ABB4B6E8}"/>
    <dgm:cxn modelId="{F7CCF795-DE1B-A44A-A01E-31B682BB39BD}" type="presOf" srcId="{9D9CEF8C-1ADD-482C-A6FA-48EAF398024F}" destId="{FFA27685-1D44-6445-8BB8-03A91F4084F6}" srcOrd="0" destOrd="0" presId="urn:microsoft.com/office/officeart/2005/8/layout/vList2"/>
    <dgm:cxn modelId="{68CCAFA1-B73F-4C8E-949B-1CE58C66D516}" srcId="{52BC3F9A-E0A6-437E-99E2-25707B2D93AD}" destId="{C7A7C2CA-36AF-42D9-BE96-A248120BD56B}" srcOrd="1" destOrd="0" parTransId="{6C535EDE-7DC6-4F55-9CC4-4E908FDA9087}" sibTransId="{01598544-56FB-476B-84E6-5D4912BEA552}"/>
    <dgm:cxn modelId="{FA5196A4-2364-2F47-8470-BFD79368F51F}" type="presOf" srcId="{C7A7C2CA-36AF-42D9-BE96-A248120BD56B}" destId="{E40825FA-3F04-7F42-83DF-15EC44DE0B8F}" srcOrd="0" destOrd="0" presId="urn:microsoft.com/office/officeart/2005/8/layout/vList2"/>
    <dgm:cxn modelId="{0CF28FA8-0FFE-46F8-9CEB-0113086A658F}" srcId="{52BC3F9A-E0A6-437E-99E2-25707B2D93AD}" destId="{3A805C67-A2EA-4220-A170-132774F042C8}" srcOrd="2" destOrd="0" parTransId="{EB79EBCF-9734-4CA7-A662-17EFE94ADD13}" sibTransId="{5335822C-BF8B-47DF-9D23-1748FA8F4DBC}"/>
    <dgm:cxn modelId="{495934B5-0B79-7A4D-8638-C952383A0461}" type="presOf" srcId="{F1D298DB-F652-4102-A70C-84F7CCA226AF}" destId="{1E143CBD-D2CE-834C-B487-BB42A628B5F6}" srcOrd="0" destOrd="0" presId="urn:microsoft.com/office/officeart/2005/8/layout/vList2"/>
    <dgm:cxn modelId="{C12F47C0-5FFB-E847-8B9F-23EF078F9E2B}" type="presOf" srcId="{FAD020A6-F001-4A7E-87C8-777BC9438157}" destId="{C44143B1-B2A6-0440-B807-DF7CD0432E16}" srcOrd="0" destOrd="0" presId="urn:microsoft.com/office/officeart/2005/8/layout/vList2"/>
    <dgm:cxn modelId="{2B5881D2-350C-4EDB-B694-BA3AE9876F52}" srcId="{3A805C67-A2EA-4220-A170-132774F042C8}" destId="{FAD020A6-F001-4A7E-87C8-777BC9438157}" srcOrd="0" destOrd="0" parTransId="{013437F3-AE40-4B02-B035-5B77093035E5}" sibTransId="{021773AE-BF0A-48E4-9EE6-5BD0D3983103}"/>
    <dgm:cxn modelId="{06D4E5E9-47F1-4C4C-B8C8-4C0DFE0818D2}" type="presOf" srcId="{3A805C67-A2EA-4220-A170-132774F042C8}" destId="{39869DB8-9BFE-314F-9227-6953A5528ECB}" srcOrd="0" destOrd="0" presId="urn:microsoft.com/office/officeart/2005/8/layout/vList2"/>
    <dgm:cxn modelId="{D7F194FE-8597-D54D-8F16-871FE74BCB39}" type="presParOf" srcId="{623D39C2-8F92-7B42-89CD-7A5D30368590}" destId="{FFA27685-1D44-6445-8BB8-03A91F4084F6}" srcOrd="0" destOrd="0" presId="urn:microsoft.com/office/officeart/2005/8/layout/vList2"/>
    <dgm:cxn modelId="{EF93959E-5E04-8743-B2B7-F6AD899FFB54}" type="presParOf" srcId="{623D39C2-8F92-7B42-89CD-7A5D30368590}" destId="{1E143CBD-D2CE-834C-B487-BB42A628B5F6}" srcOrd="1" destOrd="0" presId="urn:microsoft.com/office/officeart/2005/8/layout/vList2"/>
    <dgm:cxn modelId="{EED37270-6B28-AA4E-AA8D-F573ED9AF956}" type="presParOf" srcId="{623D39C2-8F92-7B42-89CD-7A5D30368590}" destId="{E40825FA-3F04-7F42-83DF-15EC44DE0B8F}" srcOrd="2" destOrd="0" presId="urn:microsoft.com/office/officeart/2005/8/layout/vList2"/>
    <dgm:cxn modelId="{F5EBF2E6-A5AC-9B4C-9FE1-D06844420FFF}" type="presParOf" srcId="{623D39C2-8F92-7B42-89CD-7A5D30368590}" destId="{C3D3B41C-B134-684D-A390-C6DEA98D9190}" srcOrd="3" destOrd="0" presId="urn:microsoft.com/office/officeart/2005/8/layout/vList2"/>
    <dgm:cxn modelId="{B976F38B-EED6-864D-924B-9687FBE17FED}" type="presParOf" srcId="{623D39C2-8F92-7B42-89CD-7A5D30368590}" destId="{39869DB8-9BFE-314F-9227-6953A5528ECB}" srcOrd="4" destOrd="0" presId="urn:microsoft.com/office/officeart/2005/8/layout/vList2"/>
    <dgm:cxn modelId="{35350B12-F32E-014B-9817-56E636C54D84}" type="presParOf" srcId="{623D39C2-8F92-7B42-89CD-7A5D30368590}" destId="{C44143B1-B2A6-0440-B807-DF7CD0432E16}" srcOrd="5" destOrd="0" presId="urn:microsoft.com/office/officeart/2005/8/layout/vList2"/>
    <dgm:cxn modelId="{8086DA36-35A0-FD41-AC52-6AFDED0B8EA4}" type="presParOf" srcId="{623D39C2-8F92-7B42-89CD-7A5D30368590}" destId="{0EA7BF2E-3D9E-794C-9664-BA4EC7B226C2}" srcOrd="6" destOrd="0" presId="urn:microsoft.com/office/officeart/2005/8/layout/vList2"/>
    <dgm:cxn modelId="{C216941E-0025-4F4C-9D96-034465DAA1CD}" type="presParOf" srcId="{623D39C2-8F92-7B42-89CD-7A5D30368590}" destId="{326864D9-1B31-744A-A7C2-B9325EF0E52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7C5765B-9DF2-4577-BB37-B5ABE6F7810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276F810-F19D-43BD-B24D-D9A428D59386}">
      <dgm:prSet/>
      <dgm:spPr/>
      <dgm:t>
        <a:bodyPr/>
        <a:lstStyle/>
        <a:p>
          <a:r>
            <a:rPr lang="en-US"/>
            <a:t>B (BMI)</a:t>
          </a:r>
        </a:p>
      </dgm:t>
    </dgm:pt>
    <dgm:pt modelId="{48D191FC-4633-4BAC-8F5D-9EEC58DBECF7}" type="parTrans" cxnId="{FA880153-DEA4-44D8-B2AD-C10C37369306}">
      <dgm:prSet/>
      <dgm:spPr/>
      <dgm:t>
        <a:bodyPr/>
        <a:lstStyle/>
        <a:p>
          <a:endParaRPr lang="en-US"/>
        </a:p>
      </dgm:t>
    </dgm:pt>
    <dgm:pt modelId="{5FED79BD-6125-463A-93E6-85A2372955E1}" type="sibTrans" cxnId="{FA880153-DEA4-44D8-B2AD-C10C37369306}">
      <dgm:prSet/>
      <dgm:spPr/>
      <dgm:t>
        <a:bodyPr/>
        <a:lstStyle/>
        <a:p>
          <a:endParaRPr lang="en-US"/>
        </a:p>
      </dgm:t>
    </dgm:pt>
    <dgm:pt modelId="{CCB61590-0186-4777-9B17-D09D35975AE2}">
      <dgm:prSet/>
      <dgm:spPr/>
      <dgm:t>
        <a:bodyPr/>
        <a:lstStyle/>
        <a:p>
          <a:r>
            <a:rPr lang="en-US"/>
            <a:t>Is your body mass index greater than 35?</a:t>
          </a:r>
        </a:p>
      </dgm:t>
    </dgm:pt>
    <dgm:pt modelId="{0A641D0F-9963-494B-872E-20BB41BC30D7}" type="parTrans" cxnId="{61E01C87-C96D-480B-B7AD-87B9830F38C0}">
      <dgm:prSet/>
      <dgm:spPr/>
      <dgm:t>
        <a:bodyPr/>
        <a:lstStyle/>
        <a:p>
          <a:endParaRPr lang="en-US"/>
        </a:p>
      </dgm:t>
    </dgm:pt>
    <dgm:pt modelId="{CDBD2C05-75A1-43A6-8C0F-B792213436CF}" type="sibTrans" cxnId="{61E01C87-C96D-480B-B7AD-87B9830F38C0}">
      <dgm:prSet/>
      <dgm:spPr/>
      <dgm:t>
        <a:bodyPr/>
        <a:lstStyle/>
        <a:p>
          <a:endParaRPr lang="en-US"/>
        </a:p>
      </dgm:t>
    </dgm:pt>
    <dgm:pt modelId="{ECC555B5-9267-49A2-B6F0-DB4E426B7BAA}">
      <dgm:prSet/>
      <dgm:spPr/>
      <dgm:t>
        <a:bodyPr/>
        <a:lstStyle/>
        <a:p>
          <a:r>
            <a:rPr lang="en-US"/>
            <a:t>A (age)</a:t>
          </a:r>
        </a:p>
      </dgm:t>
    </dgm:pt>
    <dgm:pt modelId="{02E3F3A7-70F9-4C09-A12E-9904D4E45667}" type="parTrans" cxnId="{E7F385A3-DFB0-4B8B-AF01-F4D82DC62C10}">
      <dgm:prSet/>
      <dgm:spPr/>
      <dgm:t>
        <a:bodyPr/>
        <a:lstStyle/>
        <a:p>
          <a:endParaRPr lang="en-US"/>
        </a:p>
      </dgm:t>
    </dgm:pt>
    <dgm:pt modelId="{110EA85C-2D67-4E91-9A91-DCD8E256C533}" type="sibTrans" cxnId="{E7F385A3-DFB0-4B8B-AF01-F4D82DC62C10}">
      <dgm:prSet/>
      <dgm:spPr/>
      <dgm:t>
        <a:bodyPr/>
        <a:lstStyle/>
        <a:p>
          <a:endParaRPr lang="en-US"/>
        </a:p>
      </dgm:t>
    </dgm:pt>
    <dgm:pt modelId="{542C9FD9-16AC-4DD3-82CF-07FA5583F38F}">
      <dgm:prSet/>
      <dgm:spPr/>
      <dgm:t>
        <a:bodyPr/>
        <a:lstStyle/>
        <a:p>
          <a:r>
            <a:rPr lang="en-US"/>
            <a:t>Are you 50 years old or older?</a:t>
          </a:r>
        </a:p>
      </dgm:t>
    </dgm:pt>
    <dgm:pt modelId="{8D31A94C-6B4B-4C54-928A-E821D2E81F60}" type="parTrans" cxnId="{D49B4E50-C955-4E3A-9CF3-7DC6309C0A9F}">
      <dgm:prSet/>
      <dgm:spPr/>
      <dgm:t>
        <a:bodyPr/>
        <a:lstStyle/>
        <a:p>
          <a:endParaRPr lang="en-US"/>
        </a:p>
      </dgm:t>
    </dgm:pt>
    <dgm:pt modelId="{4A74E116-B89F-4129-8027-522B8471ECB1}" type="sibTrans" cxnId="{D49B4E50-C955-4E3A-9CF3-7DC6309C0A9F}">
      <dgm:prSet/>
      <dgm:spPr/>
      <dgm:t>
        <a:bodyPr/>
        <a:lstStyle/>
        <a:p>
          <a:endParaRPr lang="en-US"/>
        </a:p>
      </dgm:t>
    </dgm:pt>
    <dgm:pt modelId="{282700E7-F364-40DF-838D-F0FABBE0D6D7}">
      <dgm:prSet/>
      <dgm:spPr/>
      <dgm:t>
        <a:bodyPr/>
        <a:lstStyle/>
        <a:p>
          <a:r>
            <a:rPr lang="en-US"/>
            <a:t>N (neck)</a:t>
          </a:r>
        </a:p>
      </dgm:t>
    </dgm:pt>
    <dgm:pt modelId="{A31BC527-7379-45EF-A9ED-A8F4DC8C8E3C}" type="parTrans" cxnId="{719CF9DF-FA2D-4822-9C88-15571B3C15F2}">
      <dgm:prSet/>
      <dgm:spPr/>
      <dgm:t>
        <a:bodyPr/>
        <a:lstStyle/>
        <a:p>
          <a:endParaRPr lang="en-US"/>
        </a:p>
      </dgm:t>
    </dgm:pt>
    <dgm:pt modelId="{E2E36D79-FA64-41EB-AC31-865D3126ABA2}" type="sibTrans" cxnId="{719CF9DF-FA2D-4822-9C88-15571B3C15F2}">
      <dgm:prSet/>
      <dgm:spPr/>
      <dgm:t>
        <a:bodyPr/>
        <a:lstStyle/>
        <a:p>
          <a:endParaRPr lang="en-US"/>
        </a:p>
      </dgm:t>
    </dgm:pt>
    <dgm:pt modelId="{2571162E-800B-4DE3-BDFB-DF7E07A235A1}">
      <dgm:prSet/>
      <dgm:spPr/>
      <dgm:t>
        <a:bodyPr/>
        <a:lstStyle/>
        <a:p>
          <a:r>
            <a:rPr lang="en-US"/>
            <a:t>Are you a male with a neck circumference greater than 17 inches, or a female with a neck circumference greater than 16 inches?</a:t>
          </a:r>
        </a:p>
      </dgm:t>
    </dgm:pt>
    <dgm:pt modelId="{B4D50588-AA96-48FE-B2A2-E9D14E21ACF2}" type="parTrans" cxnId="{5FEA30F5-A672-49DE-93F9-50A5333F5C66}">
      <dgm:prSet/>
      <dgm:spPr/>
      <dgm:t>
        <a:bodyPr/>
        <a:lstStyle/>
        <a:p>
          <a:endParaRPr lang="en-US"/>
        </a:p>
      </dgm:t>
    </dgm:pt>
    <dgm:pt modelId="{C69E9823-C9A2-462D-9BA9-ECD8C786396C}" type="sibTrans" cxnId="{5FEA30F5-A672-49DE-93F9-50A5333F5C66}">
      <dgm:prSet/>
      <dgm:spPr/>
      <dgm:t>
        <a:bodyPr/>
        <a:lstStyle/>
        <a:p>
          <a:endParaRPr lang="en-US"/>
        </a:p>
      </dgm:t>
    </dgm:pt>
    <dgm:pt modelId="{D1065569-C319-4A46-ADFA-01E7048A3DE2}">
      <dgm:prSet/>
      <dgm:spPr/>
      <dgm:t>
        <a:bodyPr/>
        <a:lstStyle/>
        <a:p>
          <a:r>
            <a:rPr lang="en-US"/>
            <a:t>G (gender)</a:t>
          </a:r>
        </a:p>
      </dgm:t>
    </dgm:pt>
    <dgm:pt modelId="{C1484337-B6E2-4077-9F2E-494D10E7F04C}" type="parTrans" cxnId="{303EB2F7-C374-43F2-8237-7FB3F7D7BB62}">
      <dgm:prSet/>
      <dgm:spPr/>
      <dgm:t>
        <a:bodyPr/>
        <a:lstStyle/>
        <a:p>
          <a:endParaRPr lang="en-US"/>
        </a:p>
      </dgm:t>
    </dgm:pt>
    <dgm:pt modelId="{A3EC0E25-BB9E-42BF-9458-470F67654031}" type="sibTrans" cxnId="{303EB2F7-C374-43F2-8237-7FB3F7D7BB62}">
      <dgm:prSet/>
      <dgm:spPr/>
      <dgm:t>
        <a:bodyPr/>
        <a:lstStyle/>
        <a:p>
          <a:endParaRPr lang="en-US"/>
        </a:p>
      </dgm:t>
    </dgm:pt>
    <dgm:pt modelId="{558B5934-D60E-4AF8-9B19-D9C996018164}">
      <dgm:prSet/>
      <dgm:spPr/>
      <dgm:t>
        <a:bodyPr/>
        <a:lstStyle/>
        <a:p>
          <a:r>
            <a:rPr lang="en-US"/>
            <a:t>Are you a male?</a:t>
          </a:r>
        </a:p>
      </dgm:t>
    </dgm:pt>
    <dgm:pt modelId="{01BBE390-0D2C-4641-BE94-9B97F4E78C1E}" type="parTrans" cxnId="{F37519BD-06F3-45C9-B155-264FB57BE09C}">
      <dgm:prSet/>
      <dgm:spPr/>
      <dgm:t>
        <a:bodyPr/>
        <a:lstStyle/>
        <a:p>
          <a:endParaRPr lang="en-US"/>
        </a:p>
      </dgm:t>
    </dgm:pt>
    <dgm:pt modelId="{899BA242-8598-446B-A3CF-947682D28D98}" type="sibTrans" cxnId="{F37519BD-06F3-45C9-B155-264FB57BE09C}">
      <dgm:prSet/>
      <dgm:spPr/>
      <dgm:t>
        <a:bodyPr/>
        <a:lstStyle/>
        <a:p>
          <a:endParaRPr lang="en-US"/>
        </a:p>
      </dgm:t>
    </dgm:pt>
    <dgm:pt modelId="{385BD2AE-F3D0-3D4F-99D2-B239309C7C47}" type="pres">
      <dgm:prSet presAssocID="{B7C5765B-9DF2-4577-BB37-B5ABE6F7810F}" presName="linear" presStyleCnt="0">
        <dgm:presLayoutVars>
          <dgm:animLvl val="lvl"/>
          <dgm:resizeHandles val="exact"/>
        </dgm:presLayoutVars>
      </dgm:prSet>
      <dgm:spPr/>
    </dgm:pt>
    <dgm:pt modelId="{B97E0E58-D0F1-8D44-A71E-6A4FE1CFE0E4}" type="pres">
      <dgm:prSet presAssocID="{F276F810-F19D-43BD-B24D-D9A428D59386}" presName="parentText" presStyleLbl="node1" presStyleIdx="0" presStyleCnt="4">
        <dgm:presLayoutVars>
          <dgm:chMax val="0"/>
          <dgm:bulletEnabled val="1"/>
        </dgm:presLayoutVars>
      </dgm:prSet>
      <dgm:spPr/>
    </dgm:pt>
    <dgm:pt modelId="{0F86E8F6-C551-AD4B-BF53-CBE0196E8992}" type="pres">
      <dgm:prSet presAssocID="{F276F810-F19D-43BD-B24D-D9A428D59386}" presName="childText" presStyleLbl="revTx" presStyleIdx="0" presStyleCnt="4">
        <dgm:presLayoutVars>
          <dgm:bulletEnabled val="1"/>
        </dgm:presLayoutVars>
      </dgm:prSet>
      <dgm:spPr/>
    </dgm:pt>
    <dgm:pt modelId="{DF4EEE50-9E07-E841-8CC5-EA48ECA69FD1}" type="pres">
      <dgm:prSet presAssocID="{ECC555B5-9267-49A2-B6F0-DB4E426B7BAA}" presName="parentText" presStyleLbl="node1" presStyleIdx="1" presStyleCnt="4">
        <dgm:presLayoutVars>
          <dgm:chMax val="0"/>
          <dgm:bulletEnabled val="1"/>
        </dgm:presLayoutVars>
      </dgm:prSet>
      <dgm:spPr/>
    </dgm:pt>
    <dgm:pt modelId="{DBDAC1ED-12FC-0945-95A4-86FAC04E5309}" type="pres">
      <dgm:prSet presAssocID="{ECC555B5-9267-49A2-B6F0-DB4E426B7BAA}" presName="childText" presStyleLbl="revTx" presStyleIdx="1" presStyleCnt="4">
        <dgm:presLayoutVars>
          <dgm:bulletEnabled val="1"/>
        </dgm:presLayoutVars>
      </dgm:prSet>
      <dgm:spPr/>
    </dgm:pt>
    <dgm:pt modelId="{3D15F0DE-9B0B-B846-9574-B0928B64413D}" type="pres">
      <dgm:prSet presAssocID="{282700E7-F364-40DF-838D-F0FABBE0D6D7}" presName="parentText" presStyleLbl="node1" presStyleIdx="2" presStyleCnt="4">
        <dgm:presLayoutVars>
          <dgm:chMax val="0"/>
          <dgm:bulletEnabled val="1"/>
        </dgm:presLayoutVars>
      </dgm:prSet>
      <dgm:spPr/>
    </dgm:pt>
    <dgm:pt modelId="{29B1DD49-E2EB-BC48-BF3A-91820EC1A8AD}" type="pres">
      <dgm:prSet presAssocID="{282700E7-F364-40DF-838D-F0FABBE0D6D7}" presName="childText" presStyleLbl="revTx" presStyleIdx="2" presStyleCnt="4">
        <dgm:presLayoutVars>
          <dgm:bulletEnabled val="1"/>
        </dgm:presLayoutVars>
      </dgm:prSet>
      <dgm:spPr/>
    </dgm:pt>
    <dgm:pt modelId="{7573739D-E622-8849-8FC4-658A0D9FB290}" type="pres">
      <dgm:prSet presAssocID="{D1065569-C319-4A46-ADFA-01E7048A3DE2}" presName="parentText" presStyleLbl="node1" presStyleIdx="3" presStyleCnt="4">
        <dgm:presLayoutVars>
          <dgm:chMax val="0"/>
          <dgm:bulletEnabled val="1"/>
        </dgm:presLayoutVars>
      </dgm:prSet>
      <dgm:spPr/>
    </dgm:pt>
    <dgm:pt modelId="{4F960916-AC51-3D4D-8ACE-AE24999B621C}" type="pres">
      <dgm:prSet presAssocID="{D1065569-C319-4A46-ADFA-01E7048A3DE2}" presName="childText" presStyleLbl="revTx" presStyleIdx="3" presStyleCnt="4">
        <dgm:presLayoutVars>
          <dgm:bulletEnabled val="1"/>
        </dgm:presLayoutVars>
      </dgm:prSet>
      <dgm:spPr/>
    </dgm:pt>
  </dgm:ptLst>
  <dgm:cxnLst>
    <dgm:cxn modelId="{A270F005-CA10-6443-9982-8D12D09F65B8}" type="presOf" srcId="{B7C5765B-9DF2-4577-BB37-B5ABE6F7810F}" destId="{385BD2AE-F3D0-3D4F-99D2-B239309C7C47}" srcOrd="0" destOrd="0" presId="urn:microsoft.com/office/officeart/2005/8/layout/vList2"/>
    <dgm:cxn modelId="{D49B4E50-C955-4E3A-9CF3-7DC6309C0A9F}" srcId="{ECC555B5-9267-49A2-B6F0-DB4E426B7BAA}" destId="{542C9FD9-16AC-4DD3-82CF-07FA5583F38F}" srcOrd="0" destOrd="0" parTransId="{8D31A94C-6B4B-4C54-928A-E821D2E81F60}" sibTransId="{4A74E116-B89F-4129-8027-522B8471ECB1}"/>
    <dgm:cxn modelId="{FA880153-DEA4-44D8-B2AD-C10C37369306}" srcId="{B7C5765B-9DF2-4577-BB37-B5ABE6F7810F}" destId="{F276F810-F19D-43BD-B24D-D9A428D59386}" srcOrd="0" destOrd="0" parTransId="{48D191FC-4633-4BAC-8F5D-9EEC58DBECF7}" sibTransId="{5FED79BD-6125-463A-93E6-85A2372955E1}"/>
    <dgm:cxn modelId="{F49B4A5D-3301-6340-8D97-4BAC270C14D6}" type="presOf" srcId="{ECC555B5-9267-49A2-B6F0-DB4E426B7BAA}" destId="{DF4EEE50-9E07-E841-8CC5-EA48ECA69FD1}" srcOrd="0" destOrd="0" presId="urn:microsoft.com/office/officeart/2005/8/layout/vList2"/>
    <dgm:cxn modelId="{20332F76-3061-504B-8A2E-C91F469BB4A1}" type="presOf" srcId="{282700E7-F364-40DF-838D-F0FABBE0D6D7}" destId="{3D15F0DE-9B0B-B846-9574-B0928B64413D}" srcOrd="0" destOrd="0" presId="urn:microsoft.com/office/officeart/2005/8/layout/vList2"/>
    <dgm:cxn modelId="{61E01C87-C96D-480B-B7AD-87B9830F38C0}" srcId="{F276F810-F19D-43BD-B24D-D9A428D59386}" destId="{CCB61590-0186-4777-9B17-D09D35975AE2}" srcOrd="0" destOrd="0" parTransId="{0A641D0F-9963-494B-872E-20BB41BC30D7}" sibTransId="{CDBD2C05-75A1-43A6-8C0F-B792213436CF}"/>
    <dgm:cxn modelId="{724516A0-4F44-CF48-8047-4B7776FA374F}" type="presOf" srcId="{2571162E-800B-4DE3-BDFB-DF7E07A235A1}" destId="{29B1DD49-E2EB-BC48-BF3A-91820EC1A8AD}" srcOrd="0" destOrd="0" presId="urn:microsoft.com/office/officeart/2005/8/layout/vList2"/>
    <dgm:cxn modelId="{E7F385A3-DFB0-4B8B-AF01-F4D82DC62C10}" srcId="{B7C5765B-9DF2-4577-BB37-B5ABE6F7810F}" destId="{ECC555B5-9267-49A2-B6F0-DB4E426B7BAA}" srcOrd="1" destOrd="0" parTransId="{02E3F3A7-70F9-4C09-A12E-9904D4E45667}" sibTransId="{110EA85C-2D67-4E91-9A91-DCD8E256C533}"/>
    <dgm:cxn modelId="{F37519BD-06F3-45C9-B155-264FB57BE09C}" srcId="{D1065569-C319-4A46-ADFA-01E7048A3DE2}" destId="{558B5934-D60E-4AF8-9B19-D9C996018164}" srcOrd="0" destOrd="0" parTransId="{01BBE390-0D2C-4641-BE94-9B97F4E78C1E}" sibTransId="{899BA242-8598-446B-A3CF-947682D28D98}"/>
    <dgm:cxn modelId="{8207BECA-055F-D943-934D-67EFB5D4DE46}" type="presOf" srcId="{CCB61590-0186-4777-9B17-D09D35975AE2}" destId="{0F86E8F6-C551-AD4B-BF53-CBE0196E8992}" srcOrd="0" destOrd="0" presId="urn:microsoft.com/office/officeart/2005/8/layout/vList2"/>
    <dgm:cxn modelId="{156246D7-BD53-9240-93CA-C369E7CFF31E}" type="presOf" srcId="{F276F810-F19D-43BD-B24D-D9A428D59386}" destId="{B97E0E58-D0F1-8D44-A71E-6A4FE1CFE0E4}" srcOrd="0" destOrd="0" presId="urn:microsoft.com/office/officeart/2005/8/layout/vList2"/>
    <dgm:cxn modelId="{719CF9DF-FA2D-4822-9C88-15571B3C15F2}" srcId="{B7C5765B-9DF2-4577-BB37-B5ABE6F7810F}" destId="{282700E7-F364-40DF-838D-F0FABBE0D6D7}" srcOrd="2" destOrd="0" parTransId="{A31BC527-7379-45EF-A9ED-A8F4DC8C8E3C}" sibTransId="{E2E36D79-FA64-41EB-AC31-865D3126ABA2}"/>
    <dgm:cxn modelId="{8804C1F0-A318-374A-B425-E0C8F38A3E94}" type="presOf" srcId="{D1065569-C319-4A46-ADFA-01E7048A3DE2}" destId="{7573739D-E622-8849-8FC4-658A0D9FB290}" srcOrd="0" destOrd="0" presId="urn:microsoft.com/office/officeart/2005/8/layout/vList2"/>
    <dgm:cxn modelId="{178D87F3-C268-184C-91EA-E6EA74FA1A11}" type="presOf" srcId="{542C9FD9-16AC-4DD3-82CF-07FA5583F38F}" destId="{DBDAC1ED-12FC-0945-95A4-86FAC04E5309}" srcOrd="0" destOrd="0" presId="urn:microsoft.com/office/officeart/2005/8/layout/vList2"/>
    <dgm:cxn modelId="{5FEA30F5-A672-49DE-93F9-50A5333F5C66}" srcId="{282700E7-F364-40DF-838D-F0FABBE0D6D7}" destId="{2571162E-800B-4DE3-BDFB-DF7E07A235A1}" srcOrd="0" destOrd="0" parTransId="{B4D50588-AA96-48FE-B2A2-E9D14E21ACF2}" sibTransId="{C69E9823-C9A2-462D-9BA9-ECD8C786396C}"/>
    <dgm:cxn modelId="{303EB2F7-C374-43F2-8237-7FB3F7D7BB62}" srcId="{B7C5765B-9DF2-4577-BB37-B5ABE6F7810F}" destId="{D1065569-C319-4A46-ADFA-01E7048A3DE2}" srcOrd="3" destOrd="0" parTransId="{C1484337-B6E2-4077-9F2E-494D10E7F04C}" sibTransId="{A3EC0E25-BB9E-42BF-9458-470F67654031}"/>
    <dgm:cxn modelId="{1D407FF9-8BD8-9645-9B82-12002C4E3502}" type="presOf" srcId="{558B5934-D60E-4AF8-9B19-D9C996018164}" destId="{4F960916-AC51-3D4D-8ACE-AE24999B621C}" srcOrd="0" destOrd="0" presId="urn:microsoft.com/office/officeart/2005/8/layout/vList2"/>
    <dgm:cxn modelId="{7CB71A98-EEE8-3E43-A8B7-70BECE6EB980}" type="presParOf" srcId="{385BD2AE-F3D0-3D4F-99D2-B239309C7C47}" destId="{B97E0E58-D0F1-8D44-A71E-6A4FE1CFE0E4}" srcOrd="0" destOrd="0" presId="urn:microsoft.com/office/officeart/2005/8/layout/vList2"/>
    <dgm:cxn modelId="{6BF610CD-48E6-6E45-9774-8441372EB1E2}" type="presParOf" srcId="{385BD2AE-F3D0-3D4F-99D2-B239309C7C47}" destId="{0F86E8F6-C551-AD4B-BF53-CBE0196E8992}" srcOrd="1" destOrd="0" presId="urn:microsoft.com/office/officeart/2005/8/layout/vList2"/>
    <dgm:cxn modelId="{676D7E8A-74FF-BD41-82B9-754DA0F0ABDE}" type="presParOf" srcId="{385BD2AE-F3D0-3D4F-99D2-B239309C7C47}" destId="{DF4EEE50-9E07-E841-8CC5-EA48ECA69FD1}" srcOrd="2" destOrd="0" presId="urn:microsoft.com/office/officeart/2005/8/layout/vList2"/>
    <dgm:cxn modelId="{D4902EC7-027B-6F49-BC1D-98FA63537DDA}" type="presParOf" srcId="{385BD2AE-F3D0-3D4F-99D2-B239309C7C47}" destId="{DBDAC1ED-12FC-0945-95A4-86FAC04E5309}" srcOrd="3" destOrd="0" presId="urn:microsoft.com/office/officeart/2005/8/layout/vList2"/>
    <dgm:cxn modelId="{51DC174E-747B-0444-8C07-7AD1B29C4210}" type="presParOf" srcId="{385BD2AE-F3D0-3D4F-99D2-B239309C7C47}" destId="{3D15F0DE-9B0B-B846-9574-B0928B64413D}" srcOrd="4" destOrd="0" presId="urn:microsoft.com/office/officeart/2005/8/layout/vList2"/>
    <dgm:cxn modelId="{4CA7AF87-8B2D-3C47-AD2C-1E3A5EE77A26}" type="presParOf" srcId="{385BD2AE-F3D0-3D4F-99D2-B239309C7C47}" destId="{29B1DD49-E2EB-BC48-BF3A-91820EC1A8AD}" srcOrd="5" destOrd="0" presId="urn:microsoft.com/office/officeart/2005/8/layout/vList2"/>
    <dgm:cxn modelId="{77793246-77D1-AF47-A337-75A635412868}" type="presParOf" srcId="{385BD2AE-F3D0-3D4F-99D2-B239309C7C47}" destId="{7573739D-E622-8849-8FC4-658A0D9FB290}" srcOrd="6" destOrd="0" presId="urn:microsoft.com/office/officeart/2005/8/layout/vList2"/>
    <dgm:cxn modelId="{C1B95694-78E3-AC41-8BE4-5759FD0FC90B}" type="presParOf" srcId="{385BD2AE-F3D0-3D4F-99D2-B239309C7C47}" destId="{4F960916-AC51-3D4D-8ACE-AE24999B621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D67F471-7684-42D0-B66F-4C6617147E50}"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A29274CC-AEB0-4470-8615-58C4DEE6B9DB}">
      <dgm:prSet/>
      <dgm:spPr/>
      <dgm:t>
        <a:bodyPr/>
        <a:lstStyle/>
        <a:p>
          <a:r>
            <a:rPr lang="en-US"/>
            <a:t>Hypertension	</a:t>
          </a:r>
        </a:p>
      </dgm:t>
    </dgm:pt>
    <dgm:pt modelId="{56025030-164C-4A50-A9E0-406A5310B178}" type="parTrans" cxnId="{EDA9D989-DB77-415F-BEF8-AD172878E7E7}">
      <dgm:prSet/>
      <dgm:spPr/>
      <dgm:t>
        <a:bodyPr/>
        <a:lstStyle/>
        <a:p>
          <a:endParaRPr lang="en-US"/>
        </a:p>
      </dgm:t>
    </dgm:pt>
    <dgm:pt modelId="{B6C701C2-0686-410A-9342-2D1BF21FDA13}" type="sibTrans" cxnId="{EDA9D989-DB77-415F-BEF8-AD172878E7E7}">
      <dgm:prSet/>
      <dgm:spPr/>
      <dgm:t>
        <a:bodyPr/>
        <a:lstStyle/>
        <a:p>
          <a:endParaRPr lang="en-US"/>
        </a:p>
      </dgm:t>
    </dgm:pt>
    <dgm:pt modelId="{91E7E088-6D56-40EA-B915-E997A9D909BF}">
      <dgm:prSet/>
      <dgm:spPr/>
      <dgm:t>
        <a:bodyPr/>
        <a:lstStyle/>
        <a:p>
          <a:r>
            <a:rPr lang="en-US"/>
            <a:t>Refractory hypertension is associated with OSA in 83% of patients</a:t>
          </a:r>
        </a:p>
      </dgm:t>
    </dgm:pt>
    <dgm:pt modelId="{FC402D15-3EEE-4D87-B487-C8ACAA7768E5}" type="parTrans" cxnId="{AAE8CD9D-B45F-45B2-96A4-ECDFD979AD09}">
      <dgm:prSet/>
      <dgm:spPr/>
      <dgm:t>
        <a:bodyPr/>
        <a:lstStyle/>
        <a:p>
          <a:endParaRPr lang="en-US"/>
        </a:p>
      </dgm:t>
    </dgm:pt>
    <dgm:pt modelId="{AE75C7D9-6740-4E73-A48C-40EB09C8C1C8}" type="sibTrans" cxnId="{AAE8CD9D-B45F-45B2-96A4-ECDFD979AD09}">
      <dgm:prSet/>
      <dgm:spPr/>
      <dgm:t>
        <a:bodyPr/>
        <a:lstStyle/>
        <a:p>
          <a:endParaRPr lang="en-US"/>
        </a:p>
      </dgm:t>
    </dgm:pt>
    <dgm:pt modelId="{DB9DEBB7-162D-4FE1-98F1-4045B508EA39}">
      <dgm:prSet/>
      <dgm:spPr/>
      <dgm:t>
        <a:bodyPr/>
        <a:lstStyle/>
        <a:p>
          <a:r>
            <a:rPr lang="en-US"/>
            <a:t>Stroke</a:t>
          </a:r>
        </a:p>
      </dgm:t>
    </dgm:pt>
    <dgm:pt modelId="{D35F4D14-DC91-41EE-BF5D-30AA24B28B6E}" type="parTrans" cxnId="{3D72A8A1-A489-44CF-A952-924D9478F95C}">
      <dgm:prSet/>
      <dgm:spPr/>
      <dgm:t>
        <a:bodyPr/>
        <a:lstStyle/>
        <a:p>
          <a:endParaRPr lang="en-US"/>
        </a:p>
      </dgm:t>
    </dgm:pt>
    <dgm:pt modelId="{F3F1B28B-D731-4E88-9975-0FE73BAB8750}" type="sibTrans" cxnId="{3D72A8A1-A489-44CF-A952-924D9478F95C}">
      <dgm:prSet/>
      <dgm:spPr/>
      <dgm:t>
        <a:bodyPr/>
        <a:lstStyle/>
        <a:p>
          <a:endParaRPr lang="en-US"/>
        </a:p>
      </dgm:t>
    </dgm:pt>
    <dgm:pt modelId="{2C54F01D-20BA-43DF-BF88-1AE2CBEC34BC}">
      <dgm:prSet/>
      <dgm:spPr/>
      <dgm:t>
        <a:bodyPr/>
        <a:lstStyle/>
        <a:p>
          <a:r>
            <a:rPr lang="en-US"/>
            <a:t>Chronic intermittent hypoxia is a key factor in vascular inflammation, atherosclerosis, and endothelial disease</a:t>
          </a:r>
        </a:p>
      </dgm:t>
    </dgm:pt>
    <dgm:pt modelId="{7EA05CD2-E2D8-428A-B677-52B3A0DEC048}" type="parTrans" cxnId="{53CBCDC0-4109-44C8-9B40-4E7DC9D08D7F}">
      <dgm:prSet/>
      <dgm:spPr/>
      <dgm:t>
        <a:bodyPr/>
        <a:lstStyle/>
        <a:p>
          <a:endParaRPr lang="en-US"/>
        </a:p>
      </dgm:t>
    </dgm:pt>
    <dgm:pt modelId="{CF6CED2D-4732-43B3-819F-873092CB81FC}" type="sibTrans" cxnId="{53CBCDC0-4109-44C8-9B40-4E7DC9D08D7F}">
      <dgm:prSet/>
      <dgm:spPr/>
      <dgm:t>
        <a:bodyPr/>
        <a:lstStyle/>
        <a:p>
          <a:endParaRPr lang="en-US"/>
        </a:p>
      </dgm:t>
    </dgm:pt>
    <dgm:pt modelId="{75D8F419-8C76-45BE-8989-C807CABD3169}">
      <dgm:prSet/>
      <dgm:spPr/>
      <dgm:t>
        <a:bodyPr/>
        <a:lstStyle/>
        <a:p>
          <a:r>
            <a:rPr lang="en-US"/>
            <a:t>Rise in sympathetic activity and blood pressure amplify the effect of inflammation</a:t>
          </a:r>
        </a:p>
      </dgm:t>
    </dgm:pt>
    <dgm:pt modelId="{F98E7B85-5757-4AA4-9347-D8071B204B66}" type="parTrans" cxnId="{2AA26FD0-8366-4999-9F9B-16FF00E86156}">
      <dgm:prSet/>
      <dgm:spPr/>
      <dgm:t>
        <a:bodyPr/>
        <a:lstStyle/>
        <a:p>
          <a:endParaRPr lang="en-US"/>
        </a:p>
      </dgm:t>
    </dgm:pt>
    <dgm:pt modelId="{DAC70A81-EFC9-4166-9EDF-5D9C4962AB31}" type="sibTrans" cxnId="{2AA26FD0-8366-4999-9F9B-16FF00E86156}">
      <dgm:prSet/>
      <dgm:spPr/>
      <dgm:t>
        <a:bodyPr/>
        <a:lstStyle/>
        <a:p>
          <a:endParaRPr lang="en-US"/>
        </a:p>
      </dgm:t>
    </dgm:pt>
    <dgm:pt modelId="{396F19E1-7253-4D4B-AD92-4F0FA4A81BB0}">
      <dgm:prSet/>
      <dgm:spPr/>
      <dgm:t>
        <a:bodyPr/>
        <a:lstStyle/>
        <a:p>
          <a:r>
            <a:rPr lang="en-US"/>
            <a:t>Atrial fibrillation</a:t>
          </a:r>
        </a:p>
      </dgm:t>
    </dgm:pt>
    <dgm:pt modelId="{BCF0F8A7-0158-4939-BDAC-FEBC6A8369BC}" type="parTrans" cxnId="{86FB1CA9-220C-4DD1-AA2F-171EE37E033C}">
      <dgm:prSet/>
      <dgm:spPr/>
      <dgm:t>
        <a:bodyPr/>
        <a:lstStyle/>
        <a:p>
          <a:endParaRPr lang="en-US"/>
        </a:p>
      </dgm:t>
    </dgm:pt>
    <dgm:pt modelId="{CDE5CE2E-FDA5-4A76-87B6-EEFFEA2E4BA7}" type="sibTrans" cxnId="{86FB1CA9-220C-4DD1-AA2F-171EE37E033C}">
      <dgm:prSet/>
      <dgm:spPr/>
      <dgm:t>
        <a:bodyPr/>
        <a:lstStyle/>
        <a:p>
          <a:endParaRPr lang="en-US"/>
        </a:p>
      </dgm:t>
    </dgm:pt>
    <dgm:pt modelId="{977F54F4-5E79-425C-89AD-C73933DD0720}">
      <dgm:prSet/>
      <dgm:spPr/>
      <dgm:t>
        <a:bodyPr/>
        <a:lstStyle/>
        <a:p>
          <a:r>
            <a:rPr lang="en-US" dirty="0"/>
            <a:t>Increased state of thrombosis, inflammation, and oxidative stress is pro-arrhythmogenic</a:t>
          </a:r>
        </a:p>
      </dgm:t>
    </dgm:pt>
    <dgm:pt modelId="{9053AF53-3F2E-4B06-BA14-FF05A42C244F}" type="parTrans" cxnId="{F945CD45-0BD2-417C-B1E0-0B8C528AB241}">
      <dgm:prSet/>
      <dgm:spPr/>
      <dgm:t>
        <a:bodyPr/>
        <a:lstStyle/>
        <a:p>
          <a:endParaRPr lang="en-US"/>
        </a:p>
      </dgm:t>
    </dgm:pt>
    <dgm:pt modelId="{4EA31AB1-CB3D-4F16-8B36-085949F1F058}" type="sibTrans" cxnId="{F945CD45-0BD2-417C-B1E0-0B8C528AB241}">
      <dgm:prSet/>
      <dgm:spPr/>
      <dgm:t>
        <a:bodyPr/>
        <a:lstStyle/>
        <a:p>
          <a:endParaRPr lang="en-US"/>
        </a:p>
      </dgm:t>
    </dgm:pt>
    <dgm:pt modelId="{5273E413-5137-F348-A74D-DC82CEBAFA47}">
      <dgm:prSet/>
      <dgm:spPr/>
      <dgm:t>
        <a:bodyPr/>
        <a:lstStyle/>
        <a:p>
          <a:r>
            <a:rPr lang="en-US" dirty="0"/>
            <a:t>Dementia  </a:t>
          </a:r>
        </a:p>
      </dgm:t>
    </dgm:pt>
    <dgm:pt modelId="{E3D8A64F-C51C-6B4D-AE9C-96AA6CB6ED83}" type="parTrans" cxnId="{48F35AAA-C8A5-0B44-8FCB-DD2F722C5C0B}">
      <dgm:prSet/>
      <dgm:spPr/>
      <dgm:t>
        <a:bodyPr/>
        <a:lstStyle/>
        <a:p>
          <a:endParaRPr lang="en-US"/>
        </a:p>
      </dgm:t>
    </dgm:pt>
    <dgm:pt modelId="{B92F1E17-9AAC-8146-A362-8E763EB9CACD}" type="sibTrans" cxnId="{48F35AAA-C8A5-0B44-8FCB-DD2F722C5C0B}">
      <dgm:prSet/>
      <dgm:spPr/>
      <dgm:t>
        <a:bodyPr/>
        <a:lstStyle/>
        <a:p>
          <a:endParaRPr lang="en-US"/>
        </a:p>
      </dgm:t>
    </dgm:pt>
    <dgm:pt modelId="{AE0035DC-9695-204C-83BF-3A20A922D516}" type="pres">
      <dgm:prSet presAssocID="{6D67F471-7684-42D0-B66F-4C6617147E50}" presName="Name0" presStyleCnt="0">
        <dgm:presLayoutVars>
          <dgm:dir/>
          <dgm:animLvl val="lvl"/>
          <dgm:resizeHandles val="exact"/>
        </dgm:presLayoutVars>
      </dgm:prSet>
      <dgm:spPr/>
    </dgm:pt>
    <dgm:pt modelId="{2D6CE2F0-5DE0-DA46-AF6F-795DDB23BDBA}" type="pres">
      <dgm:prSet presAssocID="{A29274CC-AEB0-4470-8615-58C4DEE6B9DB}" presName="linNode" presStyleCnt="0"/>
      <dgm:spPr/>
    </dgm:pt>
    <dgm:pt modelId="{3B899737-80A7-964D-BE26-33CC6F0348BB}" type="pres">
      <dgm:prSet presAssocID="{A29274CC-AEB0-4470-8615-58C4DEE6B9DB}" presName="parentText" presStyleLbl="node1" presStyleIdx="0" presStyleCnt="4">
        <dgm:presLayoutVars>
          <dgm:chMax val="1"/>
          <dgm:bulletEnabled val="1"/>
        </dgm:presLayoutVars>
      </dgm:prSet>
      <dgm:spPr/>
    </dgm:pt>
    <dgm:pt modelId="{44749017-1FB4-1249-A10E-4185BE7DF60E}" type="pres">
      <dgm:prSet presAssocID="{A29274CC-AEB0-4470-8615-58C4DEE6B9DB}" presName="descendantText" presStyleLbl="alignAccFollowNode1" presStyleIdx="0" presStyleCnt="3">
        <dgm:presLayoutVars>
          <dgm:bulletEnabled val="1"/>
        </dgm:presLayoutVars>
      </dgm:prSet>
      <dgm:spPr/>
    </dgm:pt>
    <dgm:pt modelId="{CCBBBA7C-29DE-714F-BD98-24F360E7693C}" type="pres">
      <dgm:prSet presAssocID="{B6C701C2-0686-410A-9342-2D1BF21FDA13}" presName="sp" presStyleCnt="0"/>
      <dgm:spPr/>
    </dgm:pt>
    <dgm:pt modelId="{58181F72-26E3-E848-B170-33B66882C193}" type="pres">
      <dgm:prSet presAssocID="{DB9DEBB7-162D-4FE1-98F1-4045B508EA39}" presName="linNode" presStyleCnt="0"/>
      <dgm:spPr/>
    </dgm:pt>
    <dgm:pt modelId="{712091B8-E94E-7C4D-967B-ABA5461374F8}" type="pres">
      <dgm:prSet presAssocID="{DB9DEBB7-162D-4FE1-98F1-4045B508EA39}" presName="parentText" presStyleLbl="node1" presStyleIdx="1" presStyleCnt="4">
        <dgm:presLayoutVars>
          <dgm:chMax val="1"/>
          <dgm:bulletEnabled val="1"/>
        </dgm:presLayoutVars>
      </dgm:prSet>
      <dgm:spPr/>
    </dgm:pt>
    <dgm:pt modelId="{982FF689-7391-F646-A01F-720D5AB1276F}" type="pres">
      <dgm:prSet presAssocID="{DB9DEBB7-162D-4FE1-98F1-4045B508EA39}" presName="descendantText" presStyleLbl="alignAccFollowNode1" presStyleIdx="1" presStyleCnt="3">
        <dgm:presLayoutVars>
          <dgm:bulletEnabled val="1"/>
        </dgm:presLayoutVars>
      </dgm:prSet>
      <dgm:spPr/>
    </dgm:pt>
    <dgm:pt modelId="{84259754-323D-E44F-B19B-74604B597C73}" type="pres">
      <dgm:prSet presAssocID="{F3F1B28B-D731-4E88-9975-0FE73BAB8750}" presName="sp" presStyleCnt="0"/>
      <dgm:spPr/>
    </dgm:pt>
    <dgm:pt modelId="{9612B7D1-1B18-2141-A25A-9431594D5B7F}" type="pres">
      <dgm:prSet presAssocID="{396F19E1-7253-4D4B-AD92-4F0FA4A81BB0}" presName="linNode" presStyleCnt="0"/>
      <dgm:spPr/>
    </dgm:pt>
    <dgm:pt modelId="{8B6F975E-FF0D-9343-8D13-08548D909070}" type="pres">
      <dgm:prSet presAssocID="{396F19E1-7253-4D4B-AD92-4F0FA4A81BB0}" presName="parentText" presStyleLbl="node1" presStyleIdx="2" presStyleCnt="4">
        <dgm:presLayoutVars>
          <dgm:chMax val="1"/>
          <dgm:bulletEnabled val="1"/>
        </dgm:presLayoutVars>
      </dgm:prSet>
      <dgm:spPr/>
    </dgm:pt>
    <dgm:pt modelId="{79B8B97B-F39F-DE43-A7CB-E93ABE49AE97}" type="pres">
      <dgm:prSet presAssocID="{396F19E1-7253-4D4B-AD92-4F0FA4A81BB0}" presName="descendantText" presStyleLbl="alignAccFollowNode1" presStyleIdx="2" presStyleCnt="3">
        <dgm:presLayoutVars>
          <dgm:bulletEnabled val="1"/>
        </dgm:presLayoutVars>
      </dgm:prSet>
      <dgm:spPr/>
    </dgm:pt>
    <dgm:pt modelId="{C522446F-4861-1148-89DC-D4BC7F507045}" type="pres">
      <dgm:prSet presAssocID="{CDE5CE2E-FDA5-4A76-87B6-EEFFEA2E4BA7}" presName="sp" presStyleCnt="0"/>
      <dgm:spPr/>
    </dgm:pt>
    <dgm:pt modelId="{F2DABE4E-592C-324C-AE22-97A823C3532D}" type="pres">
      <dgm:prSet presAssocID="{5273E413-5137-F348-A74D-DC82CEBAFA47}" presName="linNode" presStyleCnt="0"/>
      <dgm:spPr/>
    </dgm:pt>
    <dgm:pt modelId="{524F3475-8BDA-D743-926F-23C6C6EB5408}" type="pres">
      <dgm:prSet presAssocID="{5273E413-5137-F348-A74D-DC82CEBAFA47}" presName="parentText" presStyleLbl="node1" presStyleIdx="3" presStyleCnt="4">
        <dgm:presLayoutVars>
          <dgm:chMax val="1"/>
          <dgm:bulletEnabled val="1"/>
        </dgm:presLayoutVars>
      </dgm:prSet>
      <dgm:spPr/>
    </dgm:pt>
  </dgm:ptLst>
  <dgm:cxnLst>
    <dgm:cxn modelId="{721A1C14-A028-E54D-98D1-422C47A36D19}" type="presOf" srcId="{977F54F4-5E79-425C-89AD-C73933DD0720}" destId="{79B8B97B-F39F-DE43-A7CB-E93ABE49AE97}" srcOrd="0" destOrd="0" presId="urn:microsoft.com/office/officeart/2005/8/layout/vList5"/>
    <dgm:cxn modelId="{8CE59E16-9C85-AC4E-9524-21FB89C3F7BE}" type="presOf" srcId="{A29274CC-AEB0-4470-8615-58C4DEE6B9DB}" destId="{3B899737-80A7-964D-BE26-33CC6F0348BB}" srcOrd="0" destOrd="0" presId="urn:microsoft.com/office/officeart/2005/8/layout/vList5"/>
    <dgm:cxn modelId="{45747E26-1118-8543-B1E7-AC6F9C3D07E7}" type="presOf" srcId="{2C54F01D-20BA-43DF-BF88-1AE2CBEC34BC}" destId="{982FF689-7391-F646-A01F-720D5AB1276F}" srcOrd="0" destOrd="0" presId="urn:microsoft.com/office/officeart/2005/8/layout/vList5"/>
    <dgm:cxn modelId="{11AA5835-CECF-014D-ABAC-326ECAE970B0}" type="presOf" srcId="{396F19E1-7253-4D4B-AD92-4F0FA4A81BB0}" destId="{8B6F975E-FF0D-9343-8D13-08548D909070}" srcOrd="0" destOrd="0" presId="urn:microsoft.com/office/officeart/2005/8/layout/vList5"/>
    <dgm:cxn modelId="{6B958635-1682-1840-AFAE-B1B1681C15CE}" type="presOf" srcId="{6D67F471-7684-42D0-B66F-4C6617147E50}" destId="{AE0035DC-9695-204C-83BF-3A20A922D516}" srcOrd="0" destOrd="0" presId="urn:microsoft.com/office/officeart/2005/8/layout/vList5"/>
    <dgm:cxn modelId="{91968A3E-A85B-274C-B393-CCC3A5CDAB29}" type="presOf" srcId="{DB9DEBB7-162D-4FE1-98F1-4045B508EA39}" destId="{712091B8-E94E-7C4D-967B-ABA5461374F8}" srcOrd="0" destOrd="0" presId="urn:microsoft.com/office/officeart/2005/8/layout/vList5"/>
    <dgm:cxn modelId="{F945CD45-0BD2-417C-B1E0-0B8C528AB241}" srcId="{396F19E1-7253-4D4B-AD92-4F0FA4A81BB0}" destId="{977F54F4-5E79-425C-89AD-C73933DD0720}" srcOrd="0" destOrd="0" parTransId="{9053AF53-3F2E-4B06-BA14-FF05A42C244F}" sibTransId="{4EA31AB1-CB3D-4F16-8B36-085949F1F058}"/>
    <dgm:cxn modelId="{A4367D48-BA34-9B4B-9B23-7BD89608B3FC}" type="presOf" srcId="{75D8F419-8C76-45BE-8989-C807CABD3169}" destId="{982FF689-7391-F646-A01F-720D5AB1276F}" srcOrd="0" destOrd="1" presId="urn:microsoft.com/office/officeart/2005/8/layout/vList5"/>
    <dgm:cxn modelId="{1A8A2455-4BAA-314D-9731-D430462D0FCB}" type="presOf" srcId="{91E7E088-6D56-40EA-B915-E997A9D909BF}" destId="{44749017-1FB4-1249-A10E-4185BE7DF60E}" srcOrd="0" destOrd="0" presId="urn:microsoft.com/office/officeart/2005/8/layout/vList5"/>
    <dgm:cxn modelId="{EDA9D989-DB77-415F-BEF8-AD172878E7E7}" srcId="{6D67F471-7684-42D0-B66F-4C6617147E50}" destId="{A29274CC-AEB0-4470-8615-58C4DEE6B9DB}" srcOrd="0" destOrd="0" parTransId="{56025030-164C-4A50-A9E0-406A5310B178}" sibTransId="{B6C701C2-0686-410A-9342-2D1BF21FDA13}"/>
    <dgm:cxn modelId="{AAE8CD9D-B45F-45B2-96A4-ECDFD979AD09}" srcId="{A29274CC-AEB0-4470-8615-58C4DEE6B9DB}" destId="{91E7E088-6D56-40EA-B915-E997A9D909BF}" srcOrd="0" destOrd="0" parTransId="{FC402D15-3EEE-4D87-B487-C8ACAA7768E5}" sibTransId="{AE75C7D9-6740-4E73-A48C-40EB09C8C1C8}"/>
    <dgm:cxn modelId="{3D72A8A1-A489-44CF-A952-924D9478F95C}" srcId="{6D67F471-7684-42D0-B66F-4C6617147E50}" destId="{DB9DEBB7-162D-4FE1-98F1-4045B508EA39}" srcOrd="1" destOrd="0" parTransId="{D35F4D14-DC91-41EE-BF5D-30AA24B28B6E}" sibTransId="{F3F1B28B-D731-4E88-9975-0FE73BAB8750}"/>
    <dgm:cxn modelId="{86FB1CA9-220C-4DD1-AA2F-171EE37E033C}" srcId="{6D67F471-7684-42D0-B66F-4C6617147E50}" destId="{396F19E1-7253-4D4B-AD92-4F0FA4A81BB0}" srcOrd="2" destOrd="0" parTransId="{BCF0F8A7-0158-4939-BDAC-FEBC6A8369BC}" sibTransId="{CDE5CE2E-FDA5-4A76-87B6-EEFFEA2E4BA7}"/>
    <dgm:cxn modelId="{48F35AAA-C8A5-0B44-8FCB-DD2F722C5C0B}" srcId="{6D67F471-7684-42D0-B66F-4C6617147E50}" destId="{5273E413-5137-F348-A74D-DC82CEBAFA47}" srcOrd="3" destOrd="0" parTransId="{E3D8A64F-C51C-6B4D-AE9C-96AA6CB6ED83}" sibTransId="{B92F1E17-9AAC-8146-A362-8E763EB9CACD}"/>
    <dgm:cxn modelId="{53CBCDC0-4109-44C8-9B40-4E7DC9D08D7F}" srcId="{DB9DEBB7-162D-4FE1-98F1-4045B508EA39}" destId="{2C54F01D-20BA-43DF-BF88-1AE2CBEC34BC}" srcOrd="0" destOrd="0" parTransId="{7EA05CD2-E2D8-428A-B677-52B3A0DEC048}" sibTransId="{CF6CED2D-4732-43B3-819F-873092CB81FC}"/>
    <dgm:cxn modelId="{2AA26FD0-8366-4999-9F9B-16FF00E86156}" srcId="{DB9DEBB7-162D-4FE1-98F1-4045B508EA39}" destId="{75D8F419-8C76-45BE-8989-C807CABD3169}" srcOrd="1" destOrd="0" parTransId="{F98E7B85-5757-4AA4-9347-D8071B204B66}" sibTransId="{DAC70A81-EFC9-4166-9EDF-5D9C4962AB31}"/>
    <dgm:cxn modelId="{D8C3C9FA-26AB-724B-B736-1D17EC814C5A}" type="presOf" srcId="{5273E413-5137-F348-A74D-DC82CEBAFA47}" destId="{524F3475-8BDA-D743-926F-23C6C6EB5408}" srcOrd="0" destOrd="0" presId="urn:microsoft.com/office/officeart/2005/8/layout/vList5"/>
    <dgm:cxn modelId="{BF961B29-E93A-CE40-8D90-7C61865BDF7F}" type="presParOf" srcId="{AE0035DC-9695-204C-83BF-3A20A922D516}" destId="{2D6CE2F0-5DE0-DA46-AF6F-795DDB23BDBA}" srcOrd="0" destOrd="0" presId="urn:microsoft.com/office/officeart/2005/8/layout/vList5"/>
    <dgm:cxn modelId="{06E92AD0-8481-C941-A48A-963759360942}" type="presParOf" srcId="{2D6CE2F0-5DE0-DA46-AF6F-795DDB23BDBA}" destId="{3B899737-80A7-964D-BE26-33CC6F0348BB}" srcOrd="0" destOrd="0" presId="urn:microsoft.com/office/officeart/2005/8/layout/vList5"/>
    <dgm:cxn modelId="{BDF2E012-BC6D-BF44-8EB0-D44931BC3803}" type="presParOf" srcId="{2D6CE2F0-5DE0-DA46-AF6F-795DDB23BDBA}" destId="{44749017-1FB4-1249-A10E-4185BE7DF60E}" srcOrd="1" destOrd="0" presId="urn:microsoft.com/office/officeart/2005/8/layout/vList5"/>
    <dgm:cxn modelId="{94A5BAD1-9776-D044-AAEB-88B0E0C4B7FA}" type="presParOf" srcId="{AE0035DC-9695-204C-83BF-3A20A922D516}" destId="{CCBBBA7C-29DE-714F-BD98-24F360E7693C}" srcOrd="1" destOrd="0" presId="urn:microsoft.com/office/officeart/2005/8/layout/vList5"/>
    <dgm:cxn modelId="{51E9AC5A-8EC7-5846-9D9C-40EF05C10031}" type="presParOf" srcId="{AE0035DC-9695-204C-83BF-3A20A922D516}" destId="{58181F72-26E3-E848-B170-33B66882C193}" srcOrd="2" destOrd="0" presId="urn:microsoft.com/office/officeart/2005/8/layout/vList5"/>
    <dgm:cxn modelId="{3536028C-370D-5447-A8A2-FBAD5246A73A}" type="presParOf" srcId="{58181F72-26E3-E848-B170-33B66882C193}" destId="{712091B8-E94E-7C4D-967B-ABA5461374F8}" srcOrd="0" destOrd="0" presId="urn:microsoft.com/office/officeart/2005/8/layout/vList5"/>
    <dgm:cxn modelId="{1AFC3EA9-931E-6241-BF3D-DCF8917D1D5A}" type="presParOf" srcId="{58181F72-26E3-E848-B170-33B66882C193}" destId="{982FF689-7391-F646-A01F-720D5AB1276F}" srcOrd="1" destOrd="0" presId="urn:microsoft.com/office/officeart/2005/8/layout/vList5"/>
    <dgm:cxn modelId="{2BE02B86-13BD-814D-BC81-5BCB22D3CC1E}" type="presParOf" srcId="{AE0035DC-9695-204C-83BF-3A20A922D516}" destId="{84259754-323D-E44F-B19B-74604B597C73}" srcOrd="3" destOrd="0" presId="urn:microsoft.com/office/officeart/2005/8/layout/vList5"/>
    <dgm:cxn modelId="{7FA7CB51-1BD5-6B42-9D94-4140D4528300}" type="presParOf" srcId="{AE0035DC-9695-204C-83BF-3A20A922D516}" destId="{9612B7D1-1B18-2141-A25A-9431594D5B7F}" srcOrd="4" destOrd="0" presId="urn:microsoft.com/office/officeart/2005/8/layout/vList5"/>
    <dgm:cxn modelId="{53519129-4A03-9E4E-B4F6-4A3E8012D5E6}" type="presParOf" srcId="{9612B7D1-1B18-2141-A25A-9431594D5B7F}" destId="{8B6F975E-FF0D-9343-8D13-08548D909070}" srcOrd="0" destOrd="0" presId="urn:microsoft.com/office/officeart/2005/8/layout/vList5"/>
    <dgm:cxn modelId="{75FBF414-DC4C-4A4C-BB9C-CB985075029B}" type="presParOf" srcId="{9612B7D1-1B18-2141-A25A-9431594D5B7F}" destId="{79B8B97B-F39F-DE43-A7CB-E93ABE49AE97}" srcOrd="1" destOrd="0" presId="urn:microsoft.com/office/officeart/2005/8/layout/vList5"/>
    <dgm:cxn modelId="{52A5E3EB-CFE6-664C-BA76-BA83AA2A4851}" type="presParOf" srcId="{AE0035DC-9695-204C-83BF-3A20A922D516}" destId="{C522446F-4861-1148-89DC-D4BC7F507045}" srcOrd="5" destOrd="0" presId="urn:microsoft.com/office/officeart/2005/8/layout/vList5"/>
    <dgm:cxn modelId="{87FED27B-2493-5C4D-B9CF-FA4C1FB958B9}" type="presParOf" srcId="{AE0035DC-9695-204C-83BF-3A20A922D516}" destId="{F2DABE4E-592C-324C-AE22-97A823C3532D}" srcOrd="6" destOrd="0" presId="urn:microsoft.com/office/officeart/2005/8/layout/vList5"/>
    <dgm:cxn modelId="{89DF56B7-7CDC-A74F-B65D-E4A78FA99FA2}" type="presParOf" srcId="{F2DABE4E-592C-324C-AE22-97A823C3532D}" destId="{524F3475-8BDA-D743-926F-23C6C6EB540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CF62F53-88FA-43BB-AB4A-BDC85826DB8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DE8D918-C38A-476C-9A15-194EE13FE57B}">
      <dgm:prSet/>
      <dgm:spPr/>
      <dgm:t>
        <a:bodyPr/>
        <a:lstStyle/>
        <a:p>
          <a:r>
            <a:rPr lang="en-US"/>
            <a:t>Pulmonary hypertension</a:t>
          </a:r>
        </a:p>
      </dgm:t>
    </dgm:pt>
    <dgm:pt modelId="{ADEB96FD-2FEA-4B7B-B003-7A241CE350AB}" type="parTrans" cxnId="{7D974FB1-250B-4E9B-AEDF-98C2F9E8E5E0}">
      <dgm:prSet/>
      <dgm:spPr/>
      <dgm:t>
        <a:bodyPr/>
        <a:lstStyle/>
        <a:p>
          <a:endParaRPr lang="en-US"/>
        </a:p>
      </dgm:t>
    </dgm:pt>
    <dgm:pt modelId="{CB26AAC4-A58A-4A3F-ABBA-4833A2A6FF31}" type="sibTrans" cxnId="{7D974FB1-250B-4E9B-AEDF-98C2F9E8E5E0}">
      <dgm:prSet/>
      <dgm:spPr/>
      <dgm:t>
        <a:bodyPr/>
        <a:lstStyle/>
        <a:p>
          <a:endParaRPr lang="en-US"/>
        </a:p>
      </dgm:t>
    </dgm:pt>
    <dgm:pt modelId="{77197CB3-6C58-44BB-A254-EB1DEA1FA276}">
      <dgm:prSet/>
      <dgm:spPr/>
      <dgm:t>
        <a:bodyPr/>
        <a:lstStyle/>
        <a:p>
          <a:r>
            <a:rPr lang="en-US"/>
            <a:t>15 – 70% </a:t>
          </a:r>
        </a:p>
      </dgm:t>
    </dgm:pt>
    <dgm:pt modelId="{6AEC13C7-2CCD-462F-A195-9464E0F7810D}" type="parTrans" cxnId="{595DF94B-F576-45B9-AF09-C0A5A157D3D0}">
      <dgm:prSet/>
      <dgm:spPr/>
      <dgm:t>
        <a:bodyPr/>
        <a:lstStyle/>
        <a:p>
          <a:endParaRPr lang="en-US"/>
        </a:p>
      </dgm:t>
    </dgm:pt>
    <dgm:pt modelId="{BDC59EDC-0C45-46CC-B14E-766379E72899}" type="sibTrans" cxnId="{595DF94B-F576-45B9-AF09-C0A5A157D3D0}">
      <dgm:prSet/>
      <dgm:spPr/>
      <dgm:t>
        <a:bodyPr/>
        <a:lstStyle/>
        <a:p>
          <a:endParaRPr lang="en-US"/>
        </a:p>
      </dgm:t>
    </dgm:pt>
    <dgm:pt modelId="{A6633B02-4BCF-467A-8244-D2892A5B485C}">
      <dgm:prSet/>
      <dgm:spPr/>
      <dgm:t>
        <a:bodyPr/>
        <a:lstStyle/>
        <a:p>
          <a:r>
            <a:rPr lang="en-US"/>
            <a:t>Heart failure</a:t>
          </a:r>
        </a:p>
      </dgm:t>
    </dgm:pt>
    <dgm:pt modelId="{5C58630E-3D50-4304-833F-DB8AAFD1D4D2}" type="parTrans" cxnId="{EA92DA1A-059F-4B2C-93BB-4BC52A24E118}">
      <dgm:prSet/>
      <dgm:spPr/>
      <dgm:t>
        <a:bodyPr/>
        <a:lstStyle/>
        <a:p>
          <a:endParaRPr lang="en-US"/>
        </a:p>
      </dgm:t>
    </dgm:pt>
    <dgm:pt modelId="{90036FA8-88EF-4D90-8820-BBAD87AC6FD9}" type="sibTrans" cxnId="{EA92DA1A-059F-4B2C-93BB-4BC52A24E118}">
      <dgm:prSet/>
      <dgm:spPr/>
      <dgm:t>
        <a:bodyPr/>
        <a:lstStyle/>
        <a:p>
          <a:endParaRPr lang="en-US"/>
        </a:p>
      </dgm:t>
    </dgm:pt>
    <dgm:pt modelId="{2A9DA3E2-CC55-4757-A452-55B56B8C5274}">
      <dgm:prSet/>
      <dgm:spPr/>
      <dgm:t>
        <a:bodyPr/>
        <a:lstStyle/>
        <a:p>
          <a:r>
            <a:rPr lang="en-US"/>
            <a:t>OSA is the most common co-morbidity </a:t>
          </a:r>
        </a:p>
      </dgm:t>
    </dgm:pt>
    <dgm:pt modelId="{4148C21A-3436-4E90-9842-37A48D8F519A}" type="parTrans" cxnId="{90BCE5C2-0B2E-4114-BC00-0F1BE1B509ED}">
      <dgm:prSet/>
      <dgm:spPr/>
      <dgm:t>
        <a:bodyPr/>
        <a:lstStyle/>
        <a:p>
          <a:endParaRPr lang="en-US"/>
        </a:p>
      </dgm:t>
    </dgm:pt>
    <dgm:pt modelId="{8AEF1B4D-8CBE-4573-8752-E5FFD83A3C6B}" type="sibTrans" cxnId="{90BCE5C2-0B2E-4114-BC00-0F1BE1B509ED}">
      <dgm:prSet/>
      <dgm:spPr/>
      <dgm:t>
        <a:bodyPr/>
        <a:lstStyle/>
        <a:p>
          <a:endParaRPr lang="en-US"/>
        </a:p>
      </dgm:t>
    </dgm:pt>
    <dgm:pt modelId="{D48EF30F-7F9B-40F2-A236-7D028E113301}">
      <dgm:prSet/>
      <dgm:spPr/>
      <dgm:t>
        <a:bodyPr/>
        <a:lstStyle/>
        <a:p>
          <a:r>
            <a:rPr lang="en-US"/>
            <a:t>70%</a:t>
          </a:r>
        </a:p>
      </dgm:t>
    </dgm:pt>
    <dgm:pt modelId="{31FE7831-F6C8-43AE-8D6A-5726D43C5C2E}" type="parTrans" cxnId="{6488CBA1-2152-4536-B82B-F7833D3994A5}">
      <dgm:prSet/>
      <dgm:spPr/>
      <dgm:t>
        <a:bodyPr/>
        <a:lstStyle/>
        <a:p>
          <a:endParaRPr lang="en-US"/>
        </a:p>
      </dgm:t>
    </dgm:pt>
    <dgm:pt modelId="{A51C8764-2425-4CF4-A45B-C0FA0E022E61}" type="sibTrans" cxnId="{6488CBA1-2152-4536-B82B-F7833D3994A5}">
      <dgm:prSet/>
      <dgm:spPr/>
      <dgm:t>
        <a:bodyPr/>
        <a:lstStyle/>
        <a:p>
          <a:endParaRPr lang="en-US"/>
        </a:p>
      </dgm:t>
    </dgm:pt>
    <dgm:pt modelId="{2D848B52-88B8-4F7E-AC7C-899BAA7DA044}">
      <dgm:prSet/>
      <dgm:spPr/>
      <dgm:t>
        <a:bodyPr/>
        <a:lstStyle/>
        <a:p>
          <a:r>
            <a:rPr lang="en-US"/>
            <a:t>Coronary artery disease</a:t>
          </a:r>
        </a:p>
      </dgm:t>
    </dgm:pt>
    <dgm:pt modelId="{1EB9017B-8C0D-4D47-B2E5-F8842F019434}" type="parTrans" cxnId="{D40CE3E5-6A05-4D7C-B4F6-911E272884EB}">
      <dgm:prSet/>
      <dgm:spPr/>
      <dgm:t>
        <a:bodyPr/>
        <a:lstStyle/>
        <a:p>
          <a:endParaRPr lang="en-US"/>
        </a:p>
      </dgm:t>
    </dgm:pt>
    <dgm:pt modelId="{AB1D9C0F-E1E1-4361-AC93-C231447229B2}" type="sibTrans" cxnId="{D40CE3E5-6A05-4D7C-B4F6-911E272884EB}">
      <dgm:prSet/>
      <dgm:spPr/>
      <dgm:t>
        <a:bodyPr/>
        <a:lstStyle/>
        <a:p>
          <a:endParaRPr lang="en-US"/>
        </a:p>
      </dgm:t>
    </dgm:pt>
    <dgm:pt modelId="{5D484BD3-B730-4D54-81B4-6EAEFEDF3C4B}">
      <dgm:prSet/>
      <dgm:spPr/>
      <dgm:t>
        <a:bodyPr/>
        <a:lstStyle/>
        <a:p>
          <a:r>
            <a:rPr lang="en-US"/>
            <a:t>20– 25%</a:t>
          </a:r>
        </a:p>
      </dgm:t>
    </dgm:pt>
    <dgm:pt modelId="{CF2D4266-3138-4A23-A3FB-C1058F51ED0A}" type="parTrans" cxnId="{071C969C-9A41-4331-BA56-41DA34193688}">
      <dgm:prSet/>
      <dgm:spPr/>
      <dgm:t>
        <a:bodyPr/>
        <a:lstStyle/>
        <a:p>
          <a:endParaRPr lang="en-US"/>
        </a:p>
      </dgm:t>
    </dgm:pt>
    <dgm:pt modelId="{0A76B052-450A-461E-B8A9-AE0555B72FB4}" type="sibTrans" cxnId="{071C969C-9A41-4331-BA56-41DA34193688}">
      <dgm:prSet/>
      <dgm:spPr/>
      <dgm:t>
        <a:bodyPr/>
        <a:lstStyle/>
        <a:p>
          <a:endParaRPr lang="en-US"/>
        </a:p>
      </dgm:t>
    </dgm:pt>
    <dgm:pt modelId="{B3C6656E-3C88-4AAE-949C-165262C5A91A}">
      <dgm:prSet/>
      <dgm:spPr/>
      <dgm:t>
        <a:bodyPr/>
        <a:lstStyle/>
        <a:p>
          <a:r>
            <a:rPr lang="en-US"/>
            <a:t>Major cardiac events more likely </a:t>
          </a:r>
        </a:p>
      </dgm:t>
    </dgm:pt>
    <dgm:pt modelId="{F966B77F-4B59-42BC-9626-01A0FC08FEDC}" type="parTrans" cxnId="{99E5ECE3-B6E5-417C-9FF6-BE9F7CE841D0}">
      <dgm:prSet/>
      <dgm:spPr/>
      <dgm:t>
        <a:bodyPr/>
        <a:lstStyle/>
        <a:p>
          <a:endParaRPr lang="en-US"/>
        </a:p>
      </dgm:t>
    </dgm:pt>
    <dgm:pt modelId="{6FB83E55-AD96-4CE0-93C6-A5F71BB73455}" type="sibTrans" cxnId="{99E5ECE3-B6E5-417C-9FF6-BE9F7CE841D0}">
      <dgm:prSet/>
      <dgm:spPr/>
      <dgm:t>
        <a:bodyPr/>
        <a:lstStyle/>
        <a:p>
          <a:endParaRPr lang="en-US"/>
        </a:p>
      </dgm:t>
    </dgm:pt>
    <dgm:pt modelId="{692522E7-ED58-334B-BCF1-A29BDD0CA870}" type="pres">
      <dgm:prSet presAssocID="{ACF62F53-88FA-43BB-AB4A-BDC85826DB8A}" presName="linear" presStyleCnt="0">
        <dgm:presLayoutVars>
          <dgm:animLvl val="lvl"/>
          <dgm:resizeHandles val="exact"/>
        </dgm:presLayoutVars>
      </dgm:prSet>
      <dgm:spPr/>
    </dgm:pt>
    <dgm:pt modelId="{A1666600-51C2-034E-8984-4FC30FC6387B}" type="pres">
      <dgm:prSet presAssocID="{EDE8D918-C38A-476C-9A15-194EE13FE57B}" presName="parentText" presStyleLbl="node1" presStyleIdx="0" presStyleCnt="3">
        <dgm:presLayoutVars>
          <dgm:chMax val="0"/>
          <dgm:bulletEnabled val="1"/>
        </dgm:presLayoutVars>
      </dgm:prSet>
      <dgm:spPr/>
    </dgm:pt>
    <dgm:pt modelId="{213B6322-C969-1546-8F3A-F2F7196A2177}" type="pres">
      <dgm:prSet presAssocID="{EDE8D918-C38A-476C-9A15-194EE13FE57B}" presName="childText" presStyleLbl="revTx" presStyleIdx="0" presStyleCnt="3">
        <dgm:presLayoutVars>
          <dgm:bulletEnabled val="1"/>
        </dgm:presLayoutVars>
      </dgm:prSet>
      <dgm:spPr/>
    </dgm:pt>
    <dgm:pt modelId="{57EE137E-6876-8E4E-9BBC-41B51E856FD3}" type="pres">
      <dgm:prSet presAssocID="{A6633B02-4BCF-467A-8244-D2892A5B485C}" presName="parentText" presStyleLbl="node1" presStyleIdx="1" presStyleCnt="3">
        <dgm:presLayoutVars>
          <dgm:chMax val="0"/>
          <dgm:bulletEnabled val="1"/>
        </dgm:presLayoutVars>
      </dgm:prSet>
      <dgm:spPr/>
    </dgm:pt>
    <dgm:pt modelId="{8C46AF93-7082-6944-BB33-CE82AB1DE022}" type="pres">
      <dgm:prSet presAssocID="{A6633B02-4BCF-467A-8244-D2892A5B485C}" presName="childText" presStyleLbl="revTx" presStyleIdx="1" presStyleCnt="3">
        <dgm:presLayoutVars>
          <dgm:bulletEnabled val="1"/>
        </dgm:presLayoutVars>
      </dgm:prSet>
      <dgm:spPr/>
    </dgm:pt>
    <dgm:pt modelId="{E612B54A-45F0-C04D-88C2-F9B6ED6D9B31}" type="pres">
      <dgm:prSet presAssocID="{2D848B52-88B8-4F7E-AC7C-899BAA7DA044}" presName="parentText" presStyleLbl="node1" presStyleIdx="2" presStyleCnt="3">
        <dgm:presLayoutVars>
          <dgm:chMax val="0"/>
          <dgm:bulletEnabled val="1"/>
        </dgm:presLayoutVars>
      </dgm:prSet>
      <dgm:spPr/>
    </dgm:pt>
    <dgm:pt modelId="{FD22EE44-D80A-6D44-BB01-E0B58E0A073B}" type="pres">
      <dgm:prSet presAssocID="{2D848B52-88B8-4F7E-AC7C-899BAA7DA044}" presName="childText" presStyleLbl="revTx" presStyleIdx="2" presStyleCnt="3">
        <dgm:presLayoutVars>
          <dgm:bulletEnabled val="1"/>
        </dgm:presLayoutVars>
      </dgm:prSet>
      <dgm:spPr/>
    </dgm:pt>
  </dgm:ptLst>
  <dgm:cxnLst>
    <dgm:cxn modelId="{86510E0E-0161-5548-AA31-E0D385A3F4E9}" type="presOf" srcId="{D48EF30F-7F9B-40F2-A236-7D028E113301}" destId="{8C46AF93-7082-6944-BB33-CE82AB1DE022}" srcOrd="0" destOrd="1" presId="urn:microsoft.com/office/officeart/2005/8/layout/vList2"/>
    <dgm:cxn modelId="{EA92DA1A-059F-4B2C-93BB-4BC52A24E118}" srcId="{ACF62F53-88FA-43BB-AB4A-BDC85826DB8A}" destId="{A6633B02-4BCF-467A-8244-D2892A5B485C}" srcOrd="1" destOrd="0" parTransId="{5C58630E-3D50-4304-833F-DB8AAFD1D4D2}" sibTransId="{90036FA8-88EF-4D90-8820-BBAD87AC6FD9}"/>
    <dgm:cxn modelId="{EA354032-C3B8-1548-9969-03C4A0BDD3E2}" type="presOf" srcId="{EDE8D918-C38A-476C-9A15-194EE13FE57B}" destId="{A1666600-51C2-034E-8984-4FC30FC6387B}" srcOrd="0" destOrd="0" presId="urn:microsoft.com/office/officeart/2005/8/layout/vList2"/>
    <dgm:cxn modelId="{595DF94B-F576-45B9-AF09-C0A5A157D3D0}" srcId="{EDE8D918-C38A-476C-9A15-194EE13FE57B}" destId="{77197CB3-6C58-44BB-A254-EB1DEA1FA276}" srcOrd="0" destOrd="0" parTransId="{6AEC13C7-2CCD-462F-A195-9464E0F7810D}" sibTransId="{BDC59EDC-0C45-46CC-B14E-766379E72899}"/>
    <dgm:cxn modelId="{7AA1335F-29EF-2E45-8913-DC4DFA38F931}" type="presOf" srcId="{ACF62F53-88FA-43BB-AB4A-BDC85826DB8A}" destId="{692522E7-ED58-334B-BCF1-A29BDD0CA870}" srcOrd="0" destOrd="0" presId="urn:microsoft.com/office/officeart/2005/8/layout/vList2"/>
    <dgm:cxn modelId="{729A1095-9283-764E-9D94-9076ABE1A44E}" type="presOf" srcId="{2D848B52-88B8-4F7E-AC7C-899BAA7DA044}" destId="{E612B54A-45F0-C04D-88C2-F9B6ED6D9B31}" srcOrd="0" destOrd="0" presId="urn:microsoft.com/office/officeart/2005/8/layout/vList2"/>
    <dgm:cxn modelId="{071C969C-9A41-4331-BA56-41DA34193688}" srcId="{2D848B52-88B8-4F7E-AC7C-899BAA7DA044}" destId="{5D484BD3-B730-4D54-81B4-6EAEFEDF3C4B}" srcOrd="0" destOrd="0" parTransId="{CF2D4266-3138-4A23-A3FB-C1058F51ED0A}" sibTransId="{0A76B052-450A-461E-B8A9-AE0555B72FB4}"/>
    <dgm:cxn modelId="{6488CBA1-2152-4536-B82B-F7833D3994A5}" srcId="{A6633B02-4BCF-467A-8244-D2892A5B485C}" destId="{D48EF30F-7F9B-40F2-A236-7D028E113301}" srcOrd="1" destOrd="0" parTransId="{31FE7831-F6C8-43AE-8D6A-5726D43C5C2E}" sibTransId="{A51C8764-2425-4CF4-A45B-C0FA0E022E61}"/>
    <dgm:cxn modelId="{639A0BAE-96A0-384A-BE6F-73B95BCC8594}" type="presOf" srcId="{5D484BD3-B730-4D54-81B4-6EAEFEDF3C4B}" destId="{FD22EE44-D80A-6D44-BB01-E0B58E0A073B}" srcOrd="0" destOrd="0" presId="urn:microsoft.com/office/officeart/2005/8/layout/vList2"/>
    <dgm:cxn modelId="{7D974FB1-250B-4E9B-AEDF-98C2F9E8E5E0}" srcId="{ACF62F53-88FA-43BB-AB4A-BDC85826DB8A}" destId="{EDE8D918-C38A-476C-9A15-194EE13FE57B}" srcOrd="0" destOrd="0" parTransId="{ADEB96FD-2FEA-4B7B-B003-7A241CE350AB}" sibTransId="{CB26AAC4-A58A-4A3F-ABBA-4833A2A6FF31}"/>
    <dgm:cxn modelId="{90BCE5C2-0B2E-4114-BC00-0F1BE1B509ED}" srcId="{A6633B02-4BCF-467A-8244-D2892A5B485C}" destId="{2A9DA3E2-CC55-4757-A452-55B56B8C5274}" srcOrd="0" destOrd="0" parTransId="{4148C21A-3436-4E90-9842-37A48D8F519A}" sibTransId="{8AEF1B4D-8CBE-4573-8752-E5FFD83A3C6B}"/>
    <dgm:cxn modelId="{9B0F29CA-C278-4D45-8631-2D49A30267C7}" type="presOf" srcId="{2A9DA3E2-CC55-4757-A452-55B56B8C5274}" destId="{8C46AF93-7082-6944-BB33-CE82AB1DE022}" srcOrd="0" destOrd="0" presId="urn:microsoft.com/office/officeart/2005/8/layout/vList2"/>
    <dgm:cxn modelId="{AC9476D2-B90E-DC49-842D-1B4C127B261F}" type="presOf" srcId="{B3C6656E-3C88-4AAE-949C-165262C5A91A}" destId="{FD22EE44-D80A-6D44-BB01-E0B58E0A073B}" srcOrd="0" destOrd="1" presId="urn:microsoft.com/office/officeart/2005/8/layout/vList2"/>
    <dgm:cxn modelId="{C7D204DF-25E0-3B48-AFD0-56A616CDBA84}" type="presOf" srcId="{77197CB3-6C58-44BB-A254-EB1DEA1FA276}" destId="{213B6322-C969-1546-8F3A-F2F7196A2177}" srcOrd="0" destOrd="0" presId="urn:microsoft.com/office/officeart/2005/8/layout/vList2"/>
    <dgm:cxn modelId="{99E5ECE3-B6E5-417C-9FF6-BE9F7CE841D0}" srcId="{2D848B52-88B8-4F7E-AC7C-899BAA7DA044}" destId="{B3C6656E-3C88-4AAE-949C-165262C5A91A}" srcOrd="1" destOrd="0" parTransId="{F966B77F-4B59-42BC-9626-01A0FC08FEDC}" sibTransId="{6FB83E55-AD96-4CE0-93C6-A5F71BB73455}"/>
    <dgm:cxn modelId="{D40CE3E5-6A05-4D7C-B4F6-911E272884EB}" srcId="{ACF62F53-88FA-43BB-AB4A-BDC85826DB8A}" destId="{2D848B52-88B8-4F7E-AC7C-899BAA7DA044}" srcOrd="2" destOrd="0" parTransId="{1EB9017B-8C0D-4D47-B2E5-F8842F019434}" sibTransId="{AB1D9C0F-E1E1-4361-AC93-C231447229B2}"/>
    <dgm:cxn modelId="{CA6EBFF6-80FD-B049-AF31-AB34D78A087A}" type="presOf" srcId="{A6633B02-4BCF-467A-8244-D2892A5B485C}" destId="{57EE137E-6876-8E4E-9BBC-41B51E856FD3}" srcOrd="0" destOrd="0" presId="urn:microsoft.com/office/officeart/2005/8/layout/vList2"/>
    <dgm:cxn modelId="{A68F6D48-8D7B-E242-91F1-45EB5DACF96D}" type="presParOf" srcId="{692522E7-ED58-334B-BCF1-A29BDD0CA870}" destId="{A1666600-51C2-034E-8984-4FC30FC6387B}" srcOrd="0" destOrd="0" presId="urn:microsoft.com/office/officeart/2005/8/layout/vList2"/>
    <dgm:cxn modelId="{18556373-4B03-C747-B85F-EBB925DA1761}" type="presParOf" srcId="{692522E7-ED58-334B-BCF1-A29BDD0CA870}" destId="{213B6322-C969-1546-8F3A-F2F7196A2177}" srcOrd="1" destOrd="0" presId="urn:microsoft.com/office/officeart/2005/8/layout/vList2"/>
    <dgm:cxn modelId="{D74F57AA-372C-5F4E-834F-1D5125328340}" type="presParOf" srcId="{692522E7-ED58-334B-BCF1-A29BDD0CA870}" destId="{57EE137E-6876-8E4E-9BBC-41B51E856FD3}" srcOrd="2" destOrd="0" presId="urn:microsoft.com/office/officeart/2005/8/layout/vList2"/>
    <dgm:cxn modelId="{234082E8-9278-4943-A98F-44EAE5C31919}" type="presParOf" srcId="{692522E7-ED58-334B-BCF1-A29BDD0CA870}" destId="{8C46AF93-7082-6944-BB33-CE82AB1DE022}" srcOrd="3" destOrd="0" presId="urn:microsoft.com/office/officeart/2005/8/layout/vList2"/>
    <dgm:cxn modelId="{F9DE8C2A-7074-3D4A-91BA-1EA161347A1A}" type="presParOf" srcId="{692522E7-ED58-334B-BCF1-A29BDD0CA870}" destId="{E612B54A-45F0-C04D-88C2-F9B6ED6D9B31}" srcOrd="4" destOrd="0" presId="urn:microsoft.com/office/officeart/2005/8/layout/vList2"/>
    <dgm:cxn modelId="{E75B6624-B3C3-5548-B1C8-4954440436F4}" type="presParOf" srcId="{692522E7-ED58-334B-BCF1-A29BDD0CA870}" destId="{FD22EE44-D80A-6D44-BB01-E0B58E0A073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5797491-70B4-4E1B-9839-AF29EE9F7DDB}" type="doc">
      <dgm:prSet loTypeId="urn:microsoft.com/office/officeart/2005/8/layout/list1" loCatId="list" qsTypeId="urn:microsoft.com/office/officeart/2005/8/quickstyle/simple5" qsCatId="simple" csTypeId="urn:microsoft.com/office/officeart/2005/8/colors/accent1_2" csCatId="accent1"/>
      <dgm:spPr/>
      <dgm:t>
        <a:bodyPr/>
        <a:lstStyle/>
        <a:p>
          <a:endParaRPr lang="en-US"/>
        </a:p>
      </dgm:t>
    </dgm:pt>
    <dgm:pt modelId="{B94D7365-555A-406E-BC8A-49CFB33E534D}">
      <dgm:prSet/>
      <dgm:spPr/>
      <dgm:t>
        <a:bodyPr/>
        <a:lstStyle/>
        <a:p>
          <a:r>
            <a:rPr lang="en-US"/>
            <a:t>Type I</a:t>
          </a:r>
        </a:p>
      </dgm:t>
    </dgm:pt>
    <dgm:pt modelId="{D854A375-4557-454D-860F-0CE330C72E76}" type="parTrans" cxnId="{94B1F02E-6AEF-4F57-BB5F-39BF013C3E53}">
      <dgm:prSet/>
      <dgm:spPr/>
      <dgm:t>
        <a:bodyPr/>
        <a:lstStyle/>
        <a:p>
          <a:endParaRPr lang="en-US"/>
        </a:p>
      </dgm:t>
    </dgm:pt>
    <dgm:pt modelId="{525E8367-A260-41B9-A8A8-A7C6F1A4D957}" type="sibTrans" cxnId="{94B1F02E-6AEF-4F57-BB5F-39BF013C3E53}">
      <dgm:prSet/>
      <dgm:spPr/>
      <dgm:t>
        <a:bodyPr/>
        <a:lstStyle/>
        <a:p>
          <a:endParaRPr lang="en-US"/>
        </a:p>
      </dgm:t>
    </dgm:pt>
    <dgm:pt modelId="{2BA3A834-9CA8-471F-A7FB-F85B66CB002F}">
      <dgm:prSet/>
      <dgm:spPr/>
      <dgm:t>
        <a:bodyPr/>
        <a:lstStyle/>
        <a:p>
          <a:r>
            <a:rPr lang="en-US"/>
            <a:t>B-cell destruction </a:t>
          </a:r>
        </a:p>
      </dgm:t>
    </dgm:pt>
    <dgm:pt modelId="{AD64E0DC-8B5D-489A-8C42-D43FE9716923}" type="parTrans" cxnId="{3B6D5B10-8D32-4365-B2D4-D2A8B6C361E3}">
      <dgm:prSet/>
      <dgm:spPr/>
      <dgm:t>
        <a:bodyPr/>
        <a:lstStyle/>
        <a:p>
          <a:endParaRPr lang="en-US"/>
        </a:p>
      </dgm:t>
    </dgm:pt>
    <dgm:pt modelId="{34D9502B-03F1-4929-8FC1-46D270EA18C6}" type="sibTrans" cxnId="{3B6D5B10-8D32-4365-B2D4-D2A8B6C361E3}">
      <dgm:prSet/>
      <dgm:spPr/>
      <dgm:t>
        <a:bodyPr/>
        <a:lstStyle/>
        <a:p>
          <a:endParaRPr lang="en-US"/>
        </a:p>
      </dgm:t>
    </dgm:pt>
    <dgm:pt modelId="{6F221B58-0D23-458E-B763-F784AEC335B9}">
      <dgm:prSet/>
      <dgm:spPr/>
      <dgm:t>
        <a:bodyPr/>
        <a:lstStyle/>
        <a:p>
          <a:r>
            <a:rPr lang="en-US"/>
            <a:t>Insulin deficiency</a:t>
          </a:r>
        </a:p>
      </dgm:t>
    </dgm:pt>
    <dgm:pt modelId="{6F283CAD-1C19-4481-8044-3CF160636378}" type="parTrans" cxnId="{1BBD9748-8F55-4904-96C0-9042C150E948}">
      <dgm:prSet/>
      <dgm:spPr/>
      <dgm:t>
        <a:bodyPr/>
        <a:lstStyle/>
        <a:p>
          <a:endParaRPr lang="en-US"/>
        </a:p>
      </dgm:t>
    </dgm:pt>
    <dgm:pt modelId="{D516E8DB-84CA-41B2-BE56-E7F9FE9B4248}" type="sibTrans" cxnId="{1BBD9748-8F55-4904-96C0-9042C150E948}">
      <dgm:prSet/>
      <dgm:spPr/>
      <dgm:t>
        <a:bodyPr/>
        <a:lstStyle/>
        <a:p>
          <a:endParaRPr lang="en-US"/>
        </a:p>
      </dgm:t>
    </dgm:pt>
    <dgm:pt modelId="{F8FCF3BD-F3C0-4532-A563-4E8706ED8B73}">
      <dgm:prSet/>
      <dgm:spPr/>
      <dgm:t>
        <a:bodyPr/>
        <a:lstStyle/>
        <a:p>
          <a:r>
            <a:rPr lang="en-US"/>
            <a:t>Autoimmune process</a:t>
          </a:r>
        </a:p>
      </dgm:t>
    </dgm:pt>
    <dgm:pt modelId="{B5C4F4C5-402C-4D54-ABCA-D616090EDFE0}" type="parTrans" cxnId="{9F8DEB2D-3CD0-4E01-A48C-E9DF3E5B69B6}">
      <dgm:prSet/>
      <dgm:spPr/>
      <dgm:t>
        <a:bodyPr/>
        <a:lstStyle/>
        <a:p>
          <a:endParaRPr lang="en-US"/>
        </a:p>
      </dgm:t>
    </dgm:pt>
    <dgm:pt modelId="{A47D5FC6-3729-4A89-9881-A2C6E108D52E}" type="sibTrans" cxnId="{9F8DEB2D-3CD0-4E01-A48C-E9DF3E5B69B6}">
      <dgm:prSet/>
      <dgm:spPr/>
      <dgm:t>
        <a:bodyPr/>
        <a:lstStyle/>
        <a:p>
          <a:endParaRPr lang="en-US"/>
        </a:p>
      </dgm:t>
    </dgm:pt>
    <dgm:pt modelId="{C8C07D57-431A-46AC-AFD4-FE4C82C0AD81}">
      <dgm:prSet/>
      <dgm:spPr/>
      <dgm:t>
        <a:bodyPr/>
        <a:lstStyle/>
        <a:p>
          <a:r>
            <a:rPr lang="en-US"/>
            <a:t>10% of cases</a:t>
          </a:r>
        </a:p>
      </dgm:t>
    </dgm:pt>
    <dgm:pt modelId="{2C489374-BB95-4583-8772-0DABE869175E}" type="parTrans" cxnId="{325FC4B3-3A4B-4A6F-A4A8-FAC8FDF7B990}">
      <dgm:prSet/>
      <dgm:spPr/>
      <dgm:t>
        <a:bodyPr/>
        <a:lstStyle/>
        <a:p>
          <a:endParaRPr lang="en-US"/>
        </a:p>
      </dgm:t>
    </dgm:pt>
    <dgm:pt modelId="{6955C5E3-CCB1-4148-BED7-6E860A031DBF}" type="sibTrans" cxnId="{325FC4B3-3A4B-4A6F-A4A8-FAC8FDF7B990}">
      <dgm:prSet/>
      <dgm:spPr/>
      <dgm:t>
        <a:bodyPr/>
        <a:lstStyle/>
        <a:p>
          <a:endParaRPr lang="en-US"/>
        </a:p>
      </dgm:t>
    </dgm:pt>
    <dgm:pt modelId="{053C337E-CA88-4DB3-A5A8-FB3C02983161}">
      <dgm:prSet/>
      <dgm:spPr/>
      <dgm:t>
        <a:bodyPr/>
        <a:lstStyle/>
        <a:p>
          <a:r>
            <a:rPr lang="en-US"/>
            <a:t>Type II</a:t>
          </a:r>
        </a:p>
      </dgm:t>
    </dgm:pt>
    <dgm:pt modelId="{98A390DF-FED4-4FCD-B5D6-034ED23F48C3}" type="parTrans" cxnId="{83013C7B-79BF-49B9-8C43-70FC3A883293}">
      <dgm:prSet/>
      <dgm:spPr/>
      <dgm:t>
        <a:bodyPr/>
        <a:lstStyle/>
        <a:p>
          <a:endParaRPr lang="en-US"/>
        </a:p>
      </dgm:t>
    </dgm:pt>
    <dgm:pt modelId="{BFF98E79-676F-4077-BDA0-01B71388C9F7}" type="sibTrans" cxnId="{83013C7B-79BF-49B9-8C43-70FC3A883293}">
      <dgm:prSet/>
      <dgm:spPr/>
      <dgm:t>
        <a:bodyPr/>
        <a:lstStyle/>
        <a:p>
          <a:endParaRPr lang="en-US"/>
        </a:p>
      </dgm:t>
    </dgm:pt>
    <dgm:pt modelId="{A6EC3C0D-80BF-48FB-84CD-725E2E2A19BC}">
      <dgm:prSet/>
      <dgm:spPr/>
      <dgm:t>
        <a:bodyPr/>
        <a:lstStyle/>
        <a:p>
          <a:r>
            <a:rPr lang="en-US"/>
            <a:t>Insulin resistance</a:t>
          </a:r>
        </a:p>
      </dgm:t>
    </dgm:pt>
    <dgm:pt modelId="{BE210CA8-6D44-4984-B52A-EF890C4FBFA9}" type="parTrans" cxnId="{555F715E-8EB7-4F02-9D15-5A922C86B7B4}">
      <dgm:prSet/>
      <dgm:spPr/>
      <dgm:t>
        <a:bodyPr/>
        <a:lstStyle/>
        <a:p>
          <a:endParaRPr lang="en-US"/>
        </a:p>
      </dgm:t>
    </dgm:pt>
    <dgm:pt modelId="{46F43F45-4715-4DD4-BE6F-F50E07B514D4}" type="sibTrans" cxnId="{555F715E-8EB7-4F02-9D15-5A922C86B7B4}">
      <dgm:prSet/>
      <dgm:spPr/>
      <dgm:t>
        <a:bodyPr/>
        <a:lstStyle/>
        <a:p>
          <a:endParaRPr lang="en-US"/>
        </a:p>
      </dgm:t>
    </dgm:pt>
    <dgm:pt modelId="{B0F3DF2B-24A1-4E72-8CBE-D13B3BA95B29}">
      <dgm:prSet/>
      <dgm:spPr/>
      <dgm:t>
        <a:bodyPr/>
        <a:lstStyle/>
        <a:p>
          <a:r>
            <a:rPr lang="en-US"/>
            <a:t>Relative insulin deficiency</a:t>
          </a:r>
        </a:p>
      </dgm:t>
    </dgm:pt>
    <dgm:pt modelId="{EC408E17-A332-4DE1-891D-C98B45D7BC21}" type="parTrans" cxnId="{C08875B0-4AFA-41E2-9000-B43A0F7C2180}">
      <dgm:prSet/>
      <dgm:spPr/>
      <dgm:t>
        <a:bodyPr/>
        <a:lstStyle/>
        <a:p>
          <a:endParaRPr lang="en-US"/>
        </a:p>
      </dgm:t>
    </dgm:pt>
    <dgm:pt modelId="{711B5A86-5EB1-4B6E-AFA9-F17AAB0E287F}" type="sibTrans" cxnId="{C08875B0-4AFA-41E2-9000-B43A0F7C2180}">
      <dgm:prSet/>
      <dgm:spPr/>
      <dgm:t>
        <a:bodyPr/>
        <a:lstStyle/>
        <a:p>
          <a:endParaRPr lang="en-US"/>
        </a:p>
      </dgm:t>
    </dgm:pt>
    <dgm:pt modelId="{279C0F37-E12B-46F5-BFBA-30D6D257CA1A}">
      <dgm:prSet/>
      <dgm:spPr/>
      <dgm:t>
        <a:bodyPr/>
        <a:lstStyle/>
        <a:p>
          <a:r>
            <a:rPr lang="en-US"/>
            <a:t>10x more common than Type I</a:t>
          </a:r>
        </a:p>
      </dgm:t>
    </dgm:pt>
    <dgm:pt modelId="{8466B3EF-C0FA-4774-9090-212FE08A9418}" type="parTrans" cxnId="{E4970437-439B-42FC-9D2A-270AB9A23CCB}">
      <dgm:prSet/>
      <dgm:spPr/>
      <dgm:t>
        <a:bodyPr/>
        <a:lstStyle/>
        <a:p>
          <a:endParaRPr lang="en-US"/>
        </a:p>
      </dgm:t>
    </dgm:pt>
    <dgm:pt modelId="{748C1655-C815-4867-86EF-336DE6169B0F}" type="sibTrans" cxnId="{E4970437-439B-42FC-9D2A-270AB9A23CCB}">
      <dgm:prSet/>
      <dgm:spPr/>
      <dgm:t>
        <a:bodyPr/>
        <a:lstStyle/>
        <a:p>
          <a:endParaRPr lang="en-US"/>
        </a:p>
      </dgm:t>
    </dgm:pt>
    <dgm:pt modelId="{D9D2E280-876D-4D8B-AA0A-479D681B2CAD}">
      <dgm:prSet/>
      <dgm:spPr/>
      <dgm:t>
        <a:bodyPr/>
        <a:lstStyle/>
        <a:p>
          <a:r>
            <a:rPr lang="en-US"/>
            <a:t>80% of cases associated with obesity</a:t>
          </a:r>
        </a:p>
      </dgm:t>
    </dgm:pt>
    <dgm:pt modelId="{2F25676E-7F3E-45DE-A44C-D35B2D489C48}" type="parTrans" cxnId="{5D283DFF-911D-4C71-B432-A347457AEE7B}">
      <dgm:prSet/>
      <dgm:spPr/>
      <dgm:t>
        <a:bodyPr/>
        <a:lstStyle/>
        <a:p>
          <a:endParaRPr lang="en-US"/>
        </a:p>
      </dgm:t>
    </dgm:pt>
    <dgm:pt modelId="{85C6779B-CD9A-4EDE-9EB9-A92B9E5A8BD1}" type="sibTrans" cxnId="{5D283DFF-911D-4C71-B432-A347457AEE7B}">
      <dgm:prSet/>
      <dgm:spPr/>
      <dgm:t>
        <a:bodyPr/>
        <a:lstStyle/>
        <a:p>
          <a:endParaRPr lang="en-US"/>
        </a:p>
      </dgm:t>
    </dgm:pt>
    <dgm:pt modelId="{2DDFFDFB-D835-894E-B498-0587F900BC45}" type="pres">
      <dgm:prSet presAssocID="{B5797491-70B4-4E1B-9839-AF29EE9F7DDB}" presName="linear" presStyleCnt="0">
        <dgm:presLayoutVars>
          <dgm:dir/>
          <dgm:animLvl val="lvl"/>
          <dgm:resizeHandles val="exact"/>
        </dgm:presLayoutVars>
      </dgm:prSet>
      <dgm:spPr/>
    </dgm:pt>
    <dgm:pt modelId="{F627DB59-0B69-A847-ADDB-8B1DB5115274}" type="pres">
      <dgm:prSet presAssocID="{B94D7365-555A-406E-BC8A-49CFB33E534D}" presName="parentLin" presStyleCnt="0"/>
      <dgm:spPr/>
    </dgm:pt>
    <dgm:pt modelId="{941D4B96-AB07-2D4B-B88B-F6E770106ED8}" type="pres">
      <dgm:prSet presAssocID="{B94D7365-555A-406E-BC8A-49CFB33E534D}" presName="parentLeftMargin" presStyleLbl="node1" presStyleIdx="0" presStyleCnt="2"/>
      <dgm:spPr/>
    </dgm:pt>
    <dgm:pt modelId="{54E5F19B-125A-D34F-989A-9B1028FC3573}" type="pres">
      <dgm:prSet presAssocID="{B94D7365-555A-406E-BC8A-49CFB33E534D}" presName="parentText" presStyleLbl="node1" presStyleIdx="0" presStyleCnt="2">
        <dgm:presLayoutVars>
          <dgm:chMax val="0"/>
          <dgm:bulletEnabled val="1"/>
        </dgm:presLayoutVars>
      </dgm:prSet>
      <dgm:spPr/>
    </dgm:pt>
    <dgm:pt modelId="{09C9F62B-1D5B-0542-A605-BE243283D7BA}" type="pres">
      <dgm:prSet presAssocID="{B94D7365-555A-406E-BC8A-49CFB33E534D}" presName="negativeSpace" presStyleCnt="0"/>
      <dgm:spPr/>
    </dgm:pt>
    <dgm:pt modelId="{B2FAE5B4-24E1-5242-9183-C11F19FCC3E0}" type="pres">
      <dgm:prSet presAssocID="{B94D7365-555A-406E-BC8A-49CFB33E534D}" presName="childText" presStyleLbl="conFgAcc1" presStyleIdx="0" presStyleCnt="2">
        <dgm:presLayoutVars>
          <dgm:bulletEnabled val="1"/>
        </dgm:presLayoutVars>
      </dgm:prSet>
      <dgm:spPr/>
    </dgm:pt>
    <dgm:pt modelId="{0238F37B-52AB-2E46-B9A0-AEEAB90CE412}" type="pres">
      <dgm:prSet presAssocID="{525E8367-A260-41B9-A8A8-A7C6F1A4D957}" presName="spaceBetweenRectangles" presStyleCnt="0"/>
      <dgm:spPr/>
    </dgm:pt>
    <dgm:pt modelId="{280BCA03-FD2E-9F43-BF96-85BE20388649}" type="pres">
      <dgm:prSet presAssocID="{053C337E-CA88-4DB3-A5A8-FB3C02983161}" presName="parentLin" presStyleCnt="0"/>
      <dgm:spPr/>
    </dgm:pt>
    <dgm:pt modelId="{5A78A3A3-79BA-204F-8684-4FFB469BA770}" type="pres">
      <dgm:prSet presAssocID="{053C337E-CA88-4DB3-A5A8-FB3C02983161}" presName="parentLeftMargin" presStyleLbl="node1" presStyleIdx="0" presStyleCnt="2"/>
      <dgm:spPr/>
    </dgm:pt>
    <dgm:pt modelId="{985B60B7-7135-F34D-9D2B-E8BE5605E5AE}" type="pres">
      <dgm:prSet presAssocID="{053C337E-CA88-4DB3-A5A8-FB3C02983161}" presName="parentText" presStyleLbl="node1" presStyleIdx="1" presStyleCnt="2">
        <dgm:presLayoutVars>
          <dgm:chMax val="0"/>
          <dgm:bulletEnabled val="1"/>
        </dgm:presLayoutVars>
      </dgm:prSet>
      <dgm:spPr/>
    </dgm:pt>
    <dgm:pt modelId="{9DA89904-39D2-B94B-B9BC-D785A7D09835}" type="pres">
      <dgm:prSet presAssocID="{053C337E-CA88-4DB3-A5A8-FB3C02983161}" presName="negativeSpace" presStyleCnt="0"/>
      <dgm:spPr/>
    </dgm:pt>
    <dgm:pt modelId="{7C9E10B5-B877-8D41-BD2A-A288E38BCDFA}" type="pres">
      <dgm:prSet presAssocID="{053C337E-CA88-4DB3-A5A8-FB3C02983161}" presName="childText" presStyleLbl="conFgAcc1" presStyleIdx="1" presStyleCnt="2">
        <dgm:presLayoutVars>
          <dgm:bulletEnabled val="1"/>
        </dgm:presLayoutVars>
      </dgm:prSet>
      <dgm:spPr/>
    </dgm:pt>
  </dgm:ptLst>
  <dgm:cxnLst>
    <dgm:cxn modelId="{3B6D5B10-8D32-4365-B2D4-D2A8B6C361E3}" srcId="{B94D7365-555A-406E-BC8A-49CFB33E534D}" destId="{2BA3A834-9CA8-471F-A7FB-F85B66CB002F}" srcOrd="0" destOrd="0" parTransId="{AD64E0DC-8B5D-489A-8C42-D43FE9716923}" sibTransId="{34D9502B-03F1-4929-8FC1-46D270EA18C6}"/>
    <dgm:cxn modelId="{959EA213-14C8-8946-A35A-F5EBA3740A7F}" type="presOf" srcId="{B94D7365-555A-406E-BC8A-49CFB33E534D}" destId="{54E5F19B-125A-D34F-989A-9B1028FC3573}" srcOrd="1" destOrd="0" presId="urn:microsoft.com/office/officeart/2005/8/layout/list1"/>
    <dgm:cxn modelId="{9F8DEB2D-3CD0-4E01-A48C-E9DF3E5B69B6}" srcId="{B94D7365-555A-406E-BC8A-49CFB33E534D}" destId="{F8FCF3BD-F3C0-4532-A563-4E8706ED8B73}" srcOrd="2" destOrd="0" parTransId="{B5C4F4C5-402C-4D54-ABCA-D616090EDFE0}" sibTransId="{A47D5FC6-3729-4A89-9881-A2C6E108D52E}"/>
    <dgm:cxn modelId="{94B1F02E-6AEF-4F57-BB5F-39BF013C3E53}" srcId="{B5797491-70B4-4E1B-9839-AF29EE9F7DDB}" destId="{B94D7365-555A-406E-BC8A-49CFB33E534D}" srcOrd="0" destOrd="0" parTransId="{D854A375-4557-454D-860F-0CE330C72E76}" sibTransId="{525E8367-A260-41B9-A8A8-A7C6F1A4D957}"/>
    <dgm:cxn modelId="{E4970437-439B-42FC-9D2A-270AB9A23CCB}" srcId="{053C337E-CA88-4DB3-A5A8-FB3C02983161}" destId="{279C0F37-E12B-46F5-BFBA-30D6D257CA1A}" srcOrd="2" destOrd="0" parTransId="{8466B3EF-C0FA-4774-9090-212FE08A9418}" sibTransId="{748C1655-C815-4867-86EF-336DE6169B0F}"/>
    <dgm:cxn modelId="{4A063A3B-EC43-0D47-8AFD-7E5C3628954E}" type="presOf" srcId="{A6EC3C0D-80BF-48FB-84CD-725E2E2A19BC}" destId="{7C9E10B5-B877-8D41-BD2A-A288E38BCDFA}" srcOrd="0" destOrd="0" presId="urn:microsoft.com/office/officeart/2005/8/layout/list1"/>
    <dgm:cxn modelId="{1BBD9748-8F55-4904-96C0-9042C150E948}" srcId="{B94D7365-555A-406E-BC8A-49CFB33E534D}" destId="{6F221B58-0D23-458E-B763-F784AEC335B9}" srcOrd="1" destOrd="0" parTransId="{6F283CAD-1C19-4481-8044-3CF160636378}" sibTransId="{D516E8DB-84CA-41B2-BE56-E7F9FE9B4248}"/>
    <dgm:cxn modelId="{EACE7749-57C4-8C40-B1D5-74DF3DF42F29}" type="presOf" srcId="{053C337E-CA88-4DB3-A5A8-FB3C02983161}" destId="{5A78A3A3-79BA-204F-8684-4FFB469BA770}" srcOrd="0" destOrd="0" presId="urn:microsoft.com/office/officeart/2005/8/layout/list1"/>
    <dgm:cxn modelId="{B46F835C-CDD2-5E4E-97F2-59B1E917BC8F}" type="presOf" srcId="{2BA3A834-9CA8-471F-A7FB-F85B66CB002F}" destId="{B2FAE5B4-24E1-5242-9183-C11F19FCC3E0}" srcOrd="0" destOrd="0" presId="urn:microsoft.com/office/officeart/2005/8/layout/list1"/>
    <dgm:cxn modelId="{555F715E-8EB7-4F02-9D15-5A922C86B7B4}" srcId="{053C337E-CA88-4DB3-A5A8-FB3C02983161}" destId="{A6EC3C0D-80BF-48FB-84CD-725E2E2A19BC}" srcOrd="0" destOrd="0" parTransId="{BE210CA8-6D44-4984-B52A-EF890C4FBFA9}" sibTransId="{46F43F45-4715-4DD4-BE6F-F50E07B514D4}"/>
    <dgm:cxn modelId="{C2C0B771-579A-1041-B369-EEA86D2F79A3}" type="presOf" srcId="{F8FCF3BD-F3C0-4532-A563-4E8706ED8B73}" destId="{B2FAE5B4-24E1-5242-9183-C11F19FCC3E0}" srcOrd="0" destOrd="2" presId="urn:microsoft.com/office/officeart/2005/8/layout/list1"/>
    <dgm:cxn modelId="{08469577-C5FC-E841-9AF9-F7CDA9384EF3}" type="presOf" srcId="{B0F3DF2B-24A1-4E72-8CBE-D13B3BA95B29}" destId="{7C9E10B5-B877-8D41-BD2A-A288E38BCDFA}" srcOrd="0" destOrd="1" presId="urn:microsoft.com/office/officeart/2005/8/layout/list1"/>
    <dgm:cxn modelId="{83013C7B-79BF-49B9-8C43-70FC3A883293}" srcId="{B5797491-70B4-4E1B-9839-AF29EE9F7DDB}" destId="{053C337E-CA88-4DB3-A5A8-FB3C02983161}" srcOrd="1" destOrd="0" parTransId="{98A390DF-FED4-4FCD-B5D6-034ED23F48C3}" sibTransId="{BFF98E79-676F-4077-BDA0-01B71388C9F7}"/>
    <dgm:cxn modelId="{8A5C387D-C45C-2D45-9D55-C1D882E3A02D}" type="presOf" srcId="{D9D2E280-876D-4D8B-AA0A-479D681B2CAD}" destId="{7C9E10B5-B877-8D41-BD2A-A288E38BCDFA}" srcOrd="0" destOrd="3" presId="urn:microsoft.com/office/officeart/2005/8/layout/list1"/>
    <dgm:cxn modelId="{38433282-FF42-8A42-8074-9178024A39AC}" type="presOf" srcId="{053C337E-CA88-4DB3-A5A8-FB3C02983161}" destId="{985B60B7-7135-F34D-9D2B-E8BE5605E5AE}" srcOrd="1" destOrd="0" presId="urn:microsoft.com/office/officeart/2005/8/layout/list1"/>
    <dgm:cxn modelId="{1D76A987-9120-4A47-AAF6-07294049C2CE}" type="presOf" srcId="{6F221B58-0D23-458E-B763-F784AEC335B9}" destId="{B2FAE5B4-24E1-5242-9183-C11F19FCC3E0}" srcOrd="0" destOrd="1" presId="urn:microsoft.com/office/officeart/2005/8/layout/list1"/>
    <dgm:cxn modelId="{C08875B0-4AFA-41E2-9000-B43A0F7C2180}" srcId="{053C337E-CA88-4DB3-A5A8-FB3C02983161}" destId="{B0F3DF2B-24A1-4E72-8CBE-D13B3BA95B29}" srcOrd="1" destOrd="0" parTransId="{EC408E17-A332-4DE1-891D-C98B45D7BC21}" sibTransId="{711B5A86-5EB1-4B6E-AFA9-F17AAB0E287F}"/>
    <dgm:cxn modelId="{325FC4B3-3A4B-4A6F-A4A8-FAC8FDF7B990}" srcId="{B94D7365-555A-406E-BC8A-49CFB33E534D}" destId="{C8C07D57-431A-46AC-AFD4-FE4C82C0AD81}" srcOrd="3" destOrd="0" parTransId="{2C489374-BB95-4583-8772-0DABE869175E}" sibTransId="{6955C5E3-CCB1-4148-BED7-6E860A031DBF}"/>
    <dgm:cxn modelId="{61E3D0B6-C715-2E4E-9C57-84DABE9DF473}" type="presOf" srcId="{279C0F37-E12B-46F5-BFBA-30D6D257CA1A}" destId="{7C9E10B5-B877-8D41-BD2A-A288E38BCDFA}" srcOrd="0" destOrd="2" presId="urn:microsoft.com/office/officeart/2005/8/layout/list1"/>
    <dgm:cxn modelId="{42831CC0-1D8B-BE46-B184-A25E851738B5}" type="presOf" srcId="{C8C07D57-431A-46AC-AFD4-FE4C82C0AD81}" destId="{B2FAE5B4-24E1-5242-9183-C11F19FCC3E0}" srcOrd="0" destOrd="3" presId="urn:microsoft.com/office/officeart/2005/8/layout/list1"/>
    <dgm:cxn modelId="{FC67DCC3-6520-234A-9B50-0645E9E440EF}" type="presOf" srcId="{B94D7365-555A-406E-BC8A-49CFB33E534D}" destId="{941D4B96-AB07-2D4B-B88B-F6E770106ED8}" srcOrd="0" destOrd="0" presId="urn:microsoft.com/office/officeart/2005/8/layout/list1"/>
    <dgm:cxn modelId="{5D283DFF-911D-4C71-B432-A347457AEE7B}" srcId="{053C337E-CA88-4DB3-A5A8-FB3C02983161}" destId="{D9D2E280-876D-4D8B-AA0A-479D681B2CAD}" srcOrd="3" destOrd="0" parTransId="{2F25676E-7F3E-45DE-A44C-D35B2D489C48}" sibTransId="{85C6779B-CD9A-4EDE-9EB9-A92B9E5A8BD1}"/>
    <dgm:cxn modelId="{B55A53FF-D399-AD49-8252-CAA5C772D8E0}" type="presOf" srcId="{B5797491-70B4-4E1B-9839-AF29EE9F7DDB}" destId="{2DDFFDFB-D835-894E-B498-0587F900BC45}" srcOrd="0" destOrd="0" presId="urn:microsoft.com/office/officeart/2005/8/layout/list1"/>
    <dgm:cxn modelId="{156E5339-8AA3-EB4C-8F44-B6E07E6FBCA5}" type="presParOf" srcId="{2DDFFDFB-D835-894E-B498-0587F900BC45}" destId="{F627DB59-0B69-A847-ADDB-8B1DB5115274}" srcOrd="0" destOrd="0" presId="urn:microsoft.com/office/officeart/2005/8/layout/list1"/>
    <dgm:cxn modelId="{1F93EA6D-0589-504E-A65D-0EC5A1D21FDD}" type="presParOf" srcId="{F627DB59-0B69-A847-ADDB-8B1DB5115274}" destId="{941D4B96-AB07-2D4B-B88B-F6E770106ED8}" srcOrd="0" destOrd="0" presId="urn:microsoft.com/office/officeart/2005/8/layout/list1"/>
    <dgm:cxn modelId="{5CE3BCDC-3B9B-F643-AFB0-8802B6E1EBCF}" type="presParOf" srcId="{F627DB59-0B69-A847-ADDB-8B1DB5115274}" destId="{54E5F19B-125A-D34F-989A-9B1028FC3573}" srcOrd="1" destOrd="0" presId="urn:microsoft.com/office/officeart/2005/8/layout/list1"/>
    <dgm:cxn modelId="{3B79F9E7-76B2-ED4D-8B6C-0ABF050F2BED}" type="presParOf" srcId="{2DDFFDFB-D835-894E-B498-0587F900BC45}" destId="{09C9F62B-1D5B-0542-A605-BE243283D7BA}" srcOrd="1" destOrd="0" presId="urn:microsoft.com/office/officeart/2005/8/layout/list1"/>
    <dgm:cxn modelId="{F2FF4EF8-7E55-3E43-8178-E642DE86E82C}" type="presParOf" srcId="{2DDFFDFB-D835-894E-B498-0587F900BC45}" destId="{B2FAE5B4-24E1-5242-9183-C11F19FCC3E0}" srcOrd="2" destOrd="0" presId="urn:microsoft.com/office/officeart/2005/8/layout/list1"/>
    <dgm:cxn modelId="{DD1F9BFB-B647-0847-A670-7B417437B0FB}" type="presParOf" srcId="{2DDFFDFB-D835-894E-B498-0587F900BC45}" destId="{0238F37B-52AB-2E46-B9A0-AEEAB90CE412}" srcOrd="3" destOrd="0" presId="urn:microsoft.com/office/officeart/2005/8/layout/list1"/>
    <dgm:cxn modelId="{028FD026-3FD4-4E47-BF4F-49AC19EA7494}" type="presParOf" srcId="{2DDFFDFB-D835-894E-B498-0587F900BC45}" destId="{280BCA03-FD2E-9F43-BF96-85BE20388649}" srcOrd="4" destOrd="0" presId="urn:microsoft.com/office/officeart/2005/8/layout/list1"/>
    <dgm:cxn modelId="{2A018929-DE33-CA42-9676-BC5AC0C45124}" type="presParOf" srcId="{280BCA03-FD2E-9F43-BF96-85BE20388649}" destId="{5A78A3A3-79BA-204F-8684-4FFB469BA770}" srcOrd="0" destOrd="0" presId="urn:microsoft.com/office/officeart/2005/8/layout/list1"/>
    <dgm:cxn modelId="{B31F74D8-FDB9-EA4F-A2FB-BF001B04B20D}" type="presParOf" srcId="{280BCA03-FD2E-9F43-BF96-85BE20388649}" destId="{985B60B7-7135-F34D-9D2B-E8BE5605E5AE}" srcOrd="1" destOrd="0" presId="urn:microsoft.com/office/officeart/2005/8/layout/list1"/>
    <dgm:cxn modelId="{CE9C8C32-820F-6448-8E7A-EBE28E8192AD}" type="presParOf" srcId="{2DDFFDFB-D835-894E-B498-0587F900BC45}" destId="{9DA89904-39D2-B94B-B9BC-D785A7D09835}" srcOrd="5" destOrd="0" presId="urn:microsoft.com/office/officeart/2005/8/layout/list1"/>
    <dgm:cxn modelId="{70418499-57CF-6F46-951C-E1E27A479035}" type="presParOf" srcId="{2DDFFDFB-D835-894E-B498-0587F900BC45}" destId="{7C9E10B5-B877-8D41-BD2A-A288E38BCDF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DBCD7C3-C0E0-4250-BB42-2597A4CF143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E5BC24C-4849-4292-9967-DE64B9B079D8}">
      <dgm:prSet/>
      <dgm:spPr/>
      <dgm:t>
        <a:bodyPr/>
        <a:lstStyle/>
        <a:p>
          <a:r>
            <a:rPr lang="en-US"/>
            <a:t>Microvascular disease</a:t>
          </a:r>
        </a:p>
      </dgm:t>
    </dgm:pt>
    <dgm:pt modelId="{BDAE3193-0F92-4A2D-BA0C-4F8573DF5D1A}" type="parTrans" cxnId="{88F38896-179E-4CBA-AFE5-C0CEFDFF326D}">
      <dgm:prSet/>
      <dgm:spPr/>
      <dgm:t>
        <a:bodyPr/>
        <a:lstStyle/>
        <a:p>
          <a:endParaRPr lang="en-US"/>
        </a:p>
      </dgm:t>
    </dgm:pt>
    <dgm:pt modelId="{ED7557F1-D394-43F2-A69F-8E8196E79ED6}" type="sibTrans" cxnId="{88F38896-179E-4CBA-AFE5-C0CEFDFF326D}">
      <dgm:prSet/>
      <dgm:spPr/>
      <dgm:t>
        <a:bodyPr/>
        <a:lstStyle/>
        <a:p>
          <a:endParaRPr lang="en-US"/>
        </a:p>
      </dgm:t>
    </dgm:pt>
    <dgm:pt modelId="{B6F10303-DD17-488B-8500-E69F3D651B1D}">
      <dgm:prSet/>
      <dgm:spPr/>
      <dgm:t>
        <a:bodyPr/>
        <a:lstStyle/>
        <a:p>
          <a:r>
            <a:rPr lang="en-US"/>
            <a:t>Retinopathy</a:t>
          </a:r>
        </a:p>
      </dgm:t>
    </dgm:pt>
    <dgm:pt modelId="{489BE46B-1D6D-4956-B3F5-2ACDFE84E988}" type="parTrans" cxnId="{85E90C7D-120C-4B75-ADE2-528D7E12D671}">
      <dgm:prSet/>
      <dgm:spPr/>
      <dgm:t>
        <a:bodyPr/>
        <a:lstStyle/>
        <a:p>
          <a:endParaRPr lang="en-US"/>
        </a:p>
      </dgm:t>
    </dgm:pt>
    <dgm:pt modelId="{AAD78E65-DB8B-48CF-B151-807A81C908E5}" type="sibTrans" cxnId="{85E90C7D-120C-4B75-ADE2-528D7E12D671}">
      <dgm:prSet/>
      <dgm:spPr/>
      <dgm:t>
        <a:bodyPr/>
        <a:lstStyle/>
        <a:p>
          <a:endParaRPr lang="en-US"/>
        </a:p>
      </dgm:t>
    </dgm:pt>
    <dgm:pt modelId="{B78E72FE-DA65-45B8-8996-72C49FEBF728}">
      <dgm:prSet/>
      <dgm:spPr/>
      <dgm:t>
        <a:bodyPr/>
        <a:lstStyle/>
        <a:p>
          <a:r>
            <a:rPr lang="en-US"/>
            <a:t>Nephropathy</a:t>
          </a:r>
        </a:p>
      </dgm:t>
    </dgm:pt>
    <dgm:pt modelId="{F084FDDA-1136-4A25-848E-10238FE927BF}" type="parTrans" cxnId="{81B61D68-7B75-40DF-B620-6F7C43A9FA06}">
      <dgm:prSet/>
      <dgm:spPr/>
      <dgm:t>
        <a:bodyPr/>
        <a:lstStyle/>
        <a:p>
          <a:endParaRPr lang="en-US"/>
        </a:p>
      </dgm:t>
    </dgm:pt>
    <dgm:pt modelId="{577B7906-C5A6-4349-977F-9A1EE704E276}" type="sibTrans" cxnId="{81B61D68-7B75-40DF-B620-6F7C43A9FA06}">
      <dgm:prSet/>
      <dgm:spPr/>
      <dgm:t>
        <a:bodyPr/>
        <a:lstStyle/>
        <a:p>
          <a:endParaRPr lang="en-US"/>
        </a:p>
      </dgm:t>
    </dgm:pt>
    <dgm:pt modelId="{44DB9A58-9AD5-4AC8-9A6F-E9030F7E20E8}">
      <dgm:prSet/>
      <dgm:spPr/>
      <dgm:t>
        <a:bodyPr/>
        <a:lstStyle/>
        <a:p>
          <a:r>
            <a:rPr lang="en-US"/>
            <a:t>Macrovascular disease</a:t>
          </a:r>
        </a:p>
      </dgm:t>
    </dgm:pt>
    <dgm:pt modelId="{FED53327-FF4D-408E-8D61-717E366A8B3E}" type="parTrans" cxnId="{9C0DD246-C5F8-46DE-A357-E98261B9E3C8}">
      <dgm:prSet/>
      <dgm:spPr/>
      <dgm:t>
        <a:bodyPr/>
        <a:lstStyle/>
        <a:p>
          <a:endParaRPr lang="en-US"/>
        </a:p>
      </dgm:t>
    </dgm:pt>
    <dgm:pt modelId="{B0E7C745-8D06-452E-BC7A-2D05378CB4E2}" type="sibTrans" cxnId="{9C0DD246-C5F8-46DE-A357-E98261B9E3C8}">
      <dgm:prSet/>
      <dgm:spPr/>
      <dgm:t>
        <a:bodyPr/>
        <a:lstStyle/>
        <a:p>
          <a:endParaRPr lang="en-US"/>
        </a:p>
      </dgm:t>
    </dgm:pt>
    <dgm:pt modelId="{8AF4EAEC-2D91-4FCD-A505-EDA8308E0AB8}">
      <dgm:prSet/>
      <dgm:spPr/>
      <dgm:t>
        <a:bodyPr/>
        <a:lstStyle/>
        <a:p>
          <a:r>
            <a:rPr lang="en-US"/>
            <a:t>Coronary artery disease</a:t>
          </a:r>
        </a:p>
      </dgm:t>
    </dgm:pt>
    <dgm:pt modelId="{D4CC4C78-C388-405C-98B1-B85FDC5C53D5}" type="parTrans" cxnId="{9B40EF5D-2D75-485C-BD25-57B841A949D9}">
      <dgm:prSet/>
      <dgm:spPr/>
      <dgm:t>
        <a:bodyPr/>
        <a:lstStyle/>
        <a:p>
          <a:endParaRPr lang="en-US"/>
        </a:p>
      </dgm:t>
    </dgm:pt>
    <dgm:pt modelId="{E4B78806-D112-4AA3-BFE0-AD910C207F46}" type="sibTrans" cxnId="{9B40EF5D-2D75-485C-BD25-57B841A949D9}">
      <dgm:prSet/>
      <dgm:spPr/>
      <dgm:t>
        <a:bodyPr/>
        <a:lstStyle/>
        <a:p>
          <a:endParaRPr lang="en-US"/>
        </a:p>
      </dgm:t>
    </dgm:pt>
    <dgm:pt modelId="{E546F523-A25F-4D68-BDC7-3F45CA35E21D}">
      <dgm:prSet/>
      <dgm:spPr/>
      <dgm:t>
        <a:bodyPr/>
        <a:lstStyle/>
        <a:p>
          <a:r>
            <a:rPr lang="en-US"/>
            <a:t>Cerebrovascular disease</a:t>
          </a:r>
        </a:p>
      </dgm:t>
    </dgm:pt>
    <dgm:pt modelId="{AAC7E7EA-85BD-45B0-A970-DDF9B1D741A7}" type="parTrans" cxnId="{F0B6E6F1-7885-4A8D-B4A4-EEA8636C7D25}">
      <dgm:prSet/>
      <dgm:spPr/>
      <dgm:t>
        <a:bodyPr/>
        <a:lstStyle/>
        <a:p>
          <a:endParaRPr lang="en-US"/>
        </a:p>
      </dgm:t>
    </dgm:pt>
    <dgm:pt modelId="{37197584-BD6E-4670-902E-5118E29352D6}" type="sibTrans" cxnId="{F0B6E6F1-7885-4A8D-B4A4-EEA8636C7D25}">
      <dgm:prSet/>
      <dgm:spPr/>
      <dgm:t>
        <a:bodyPr/>
        <a:lstStyle/>
        <a:p>
          <a:endParaRPr lang="en-US"/>
        </a:p>
      </dgm:t>
    </dgm:pt>
    <dgm:pt modelId="{904A3EC8-0970-4D69-B947-B0B068228920}">
      <dgm:prSet/>
      <dgm:spPr/>
      <dgm:t>
        <a:bodyPr/>
        <a:lstStyle/>
        <a:p>
          <a:r>
            <a:rPr lang="en-US"/>
            <a:t>Peripheral vascular disease</a:t>
          </a:r>
        </a:p>
      </dgm:t>
    </dgm:pt>
    <dgm:pt modelId="{8BC43869-CA66-47D9-BB7B-319CA229894C}" type="parTrans" cxnId="{2F618998-C88C-44E0-AE63-FA5FDED5A192}">
      <dgm:prSet/>
      <dgm:spPr/>
      <dgm:t>
        <a:bodyPr/>
        <a:lstStyle/>
        <a:p>
          <a:endParaRPr lang="en-US"/>
        </a:p>
      </dgm:t>
    </dgm:pt>
    <dgm:pt modelId="{A2BF79B9-C948-4C18-828E-E2F65D25513C}" type="sibTrans" cxnId="{2F618998-C88C-44E0-AE63-FA5FDED5A192}">
      <dgm:prSet/>
      <dgm:spPr/>
      <dgm:t>
        <a:bodyPr/>
        <a:lstStyle/>
        <a:p>
          <a:endParaRPr lang="en-US"/>
        </a:p>
      </dgm:t>
    </dgm:pt>
    <dgm:pt modelId="{F49AB3A5-EBDC-45DF-8B78-DCB122DC5939}">
      <dgm:prSet/>
      <dgm:spPr/>
      <dgm:t>
        <a:bodyPr/>
        <a:lstStyle/>
        <a:p>
          <a:r>
            <a:rPr lang="en-US"/>
            <a:t>Neuropathic disease</a:t>
          </a:r>
        </a:p>
      </dgm:t>
    </dgm:pt>
    <dgm:pt modelId="{AA5B010F-D125-4C30-BB62-D931ABEC7061}" type="parTrans" cxnId="{492FE1ED-D4BD-4E24-A72F-EA2727A11456}">
      <dgm:prSet/>
      <dgm:spPr/>
      <dgm:t>
        <a:bodyPr/>
        <a:lstStyle/>
        <a:p>
          <a:endParaRPr lang="en-US"/>
        </a:p>
      </dgm:t>
    </dgm:pt>
    <dgm:pt modelId="{C2119E85-531E-444A-8D7B-49CBE94FCB32}" type="sibTrans" cxnId="{492FE1ED-D4BD-4E24-A72F-EA2727A11456}">
      <dgm:prSet/>
      <dgm:spPr/>
      <dgm:t>
        <a:bodyPr/>
        <a:lstStyle/>
        <a:p>
          <a:endParaRPr lang="en-US"/>
        </a:p>
      </dgm:t>
    </dgm:pt>
    <dgm:pt modelId="{D28E130C-D8C1-4403-A60B-9736EE646DC8}">
      <dgm:prSet/>
      <dgm:spPr/>
      <dgm:t>
        <a:bodyPr/>
        <a:lstStyle/>
        <a:p>
          <a:r>
            <a:rPr lang="en-US"/>
            <a:t>Foot ulcers</a:t>
          </a:r>
        </a:p>
      </dgm:t>
    </dgm:pt>
    <dgm:pt modelId="{77F4DDC7-9148-4402-A83F-7BEB9D1AFABF}" type="parTrans" cxnId="{CFDC4B26-2AB8-4DBB-A754-5DCE48D95F67}">
      <dgm:prSet/>
      <dgm:spPr/>
      <dgm:t>
        <a:bodyPr/>
        <a:lstStyle/>
        <a:p>
          <a:endParaRPr lang="en-US"/>
        </a:p>
      </dgm:t>
    </dgm:pt>
    <dgm:pt modelId="{7003AB81-3177-4142-A680-4C7FE1B01DFD}" type="sibTrans" cxnId="{CFDC4B26-2AB8-4DBB-A754-5DCE48D95F67}">
      <dgm:prSet/>
      <dgm:spPr/>
      <dgm:t>
        <a:bodyPr/>
        <a:lstStyle/>
        <a:p>
          <a:endParaRPr lang="en-US"/>
        </a:p>
      </dgm:t>
    </dgm:pt>
    <dgm:pt modelId="{8E43E7B5-F017-4A13-9E26-91C8A46D80C3}">
      <dgm:prSet/>
      <dgm:spPr/>
      <dgm:t>
        <a:bodyPr/>
        <a:lstStyle/>
        <a:p>
          <a:r>
            <a:rPr lang="en-US"/>
            <a:t>Infections </a:t>
          </a:r>
        </a:p>
      </dgm:t>
    </dgm:pt>
    <dgm:pt modelId="{417CC60F-1D48-46E3-B5CB-690851BC97FC}" type="parTrans" cxnId="{AD249140-4CFB-4832-B547-830344D87C7D}">
      <dgm:prSet/>
      <dgm:spPr/>
      <dgm:t>
        <a:bodyPr/>
        <a:lstStyle/>
        <a:p>
          <a:endParaRPr lang="en-US"/>
        </a:p>
      </dgm:t>
    </dgm:pt>
    <dgm:pt modelId="{B93C43A4-30E4-4192-B61D-07721BFD3220}" type="sibTrans" cxnId="{AD249140-4CFB-4832-B547-830344D87C7D}">
      <dgm:prSet/>
      <dgm:spPr/>
      <dgm:t>
        <a:bodyPr/>
        <a:lstStyle/>
        <a:p>
          <a:endParaRPr lang="en-US"/>
        </a:p>
      </dgm:t>
    </dgm:pt>
    <dgm:pt modelId="{6801246E-223E-E148-98BD-6E73519CD2CE}" type="pres">
      <dgm:prSet presAssocID="{CDBCD7C3-C0E0-4250-BB42-2597A4CF1431}" presName="linear" presStyleCnt="0">
        <dgm:presLayoutVars>
          <dgm:animLvl val="lvl"/>
          <dgm:resizeHandles val="exact"/>
        </dgm:presLayoutVars>
      </dgm:prSet>
      <dgm:spPr/>
    </dgm:pt>
    <dgm:pt modelId="{7B18EFF1-1750-7540-85F8-CF99F09B6806}" type="pres">
      <dgm:prSet presAssocID="{EE5BC24C-4849-4292-9967-DE64B9B079D8}" presName="parentText" presStyleLbl="node1" presStyleIdx="0" presStyleCnt="5">
        <dgm:presLayoutVars>
          <dgm:chMax val="0"/>
          <dgm:bulletEnabled val="1"/>
        </dgm:presLayoutVars>
      </dgm:prSet>
      <dgm:spPr/>
    </dgm:pt>
    <dgm:pt modelId="{C0985CD0-DA88-5441-933F-B8E5EFC18819}" type="pres">
      <dgm:prSet presAssocID="{EE5BC24C-4849-4292-9967-DE64B9B079D8}" presName="childText" presStyleLbl="revTx" presStyleIdx="0" presStyleCnt="2">
        <dgm:presLayoutVars>
          <dgm:bulletEnabled val="1"/>
        </dgm:presLayoutVars>
      </dgm:prSet>
      <dgm:spPr/>
    </dgm:pt>
    <dgm:pt modelId="{9E6213F4-E948-024E-8FBA-1E94F7533466}" type="pres">
      <dgm:prSet presAssocID="{44DB9A58-9AD5-4AC8-9A6F-E9030F7E20E8}" presName="parentText" presStyleLbl="node1" presStyleIdx="1" presStyleCnt="5">
        <dgm:presLayoutVars>
          <dgm:chMax val="0"/>
          <dgm:bulletEnabled val="1"/>
        </dgm:presLayoutVars>
      </dgm:prSet>
      <dgm:spPr/>
    </dgm:pt>
    <dgm:pt modelId="{886EF7E8-4323-4D4D-8C98-EEB90CB191E7}" type="pres">
      <dgm:prSet presAssocID="{44DB9A58-9AD5-4AC8-9A6F-E9030F7E20E8}" presName="childText" presStyleLbl="revTx" presStyleIdx="1" presStyleCnt="2">
        <dgm:presLayoutVars>
          <dgm:bulletEnabled val="1"/>
        </dgm:presLayoutVars>
      </dgm:prSet>
      <dgm:spPr/>
    </dgm:pt>
    <dgm:pt modelId="{7D837113-B018-AE46-BEBC-3F30B2609B7F}" type="pres">
      <dgm:prSet presAssocID="{F49AB3A5-EBDC-45DF-8B78-DCB122DC5939}" presName="parentText" presStyleLbl="node1" presStyleIdx="2" presStyleCnt="5">
        <dgm:presLayoutVars>
          <dgm:chMax val="0"/>
          <dgm:bulletEnabled val="1"/>
        </dgm:presLayoutVars>
      </dgm:prSet>
      <dgm:spPr/>
    </dgm:pt>
    <dgm:pt modelId="{B795705B-5C65-0E46-AD64-FFD7FB2DC50B}" type="pres">
      <dgm:prSet presAssocID="{C2119E85-531E-444A-8D7B-49CBE94FCB32}" presName="spacer" presStyleCnt="0"/>
      <dgm:spPr/>
    </dgm:pt>
    <dgm:pt modelId="{985F350D-4FFC-9847-8866-8B31F7680C3A}" type="pres">
      <dgm:prSet presAssocID="{D28E130C-D8C1-4403-A60B-9736EE646DC8}" presName="parentText" presStyleLbl="node1" presStyleIdx="3" presStyleCnt="5">
        <dgm:presLayoutVars>
          <dgm:chMax val="0"/>
          <dgm:bulletEnabled val="1"/>
        </dgm:presLayoutVars>
      </dgm:prSet>
      <dgm:spPr/>
    </dgm:pt>
    <dgm:pt modelId="{607AD1C2-E926-6147-B706-133FBC014313}" type="pres">
      <dgm:prSet presAssocID="{7003AB81-3177-4142-A680-4C7FE1B01DFD}" presName="spacer" presStyleCnt="0"/>
      <dgm:spPr/>
    </dgm:pt>
    <dgm:pt modelId="{335A7C4A-AAA7-ED49-A05C-455BB6656575}" type="pres">
      <dgm:prSet presAssocID="{8E43E7B5-F017-4A13-9E26-91C8A46D80C3}" presName="parentText" presStyleLbl="node1" presStyleIdx="4" presStyleCnt="5">
        <dgm:presLayoutVars>
          <dgm:chMax val="0"/>
          <dgm:bulletEnabled val="1"/>
        </dgm:presLayoutVars>
      </dgm:prSet>
      <dgm:spPr/>
    </dgm:pt>
  </dgm:ptLst>
  <dgm:cxnLst>
    <dgm:cxn modelId="{2E449400-3023-8E4E-8E45-D6716078A441}" type="presOf" srcId="{B6F10303-DD17-488B-8500-E69F3D651B1D}" destId="{C0985CD0-DA88-5441-933F-B8E5EFC18819}" srcOrd="0" destOrd="0" presId="urn:microsoft.com/office/officeart/2005/8/layout/vList2"/>
    <dgm:cxn modelId="{B1474C01-E667-2146-9B40-8D5154ACFA44}" type="presOf" srcId="{8AF4EAEC-2D91-4FCD-A505-EDA8308E0AB8}" destId="{886EF7E8-4323-4D4D-8C98-EEB90CB191E7}" srcOrd="0" destOrd="0" presId="urn:microsoft.com/office/officeart/2005/8/layout/vList2"/>
    <dgm:cxn modelId="{E495DF0C-6CBE-0D4B-BA16-BA0FA2BB1743}" type="presOf" srcId="{B78E72FE-DA65-45B8-8996-72C49FEBF728}" destId="{C0985CD0-DA88-5441-933F-B8E5EFC18819}" srcOrd="0" destOrd="1" presId="urn:microsoft.com/office/officeart/2005/8/layout/vList2"/>
    <dgm:cxn modelId="{CFDC4B26-2AB8-4DBB-A754-5DCE48D95F67}" srcId="{CDBCD7C3-C0E0-4250-BB42-2597A4CF1431}" destId="{D28E130C-D8C1-4403-A60B-9736EE646DC8}" srcOrd="3" destOrd="0" parTransId="{77F4DDC7-9148-4402-A83F-7BEB9D1AFABF}" sibTransId="{7003AB81-3177-4142-A680-4C7FE1B01DFD}"/>
    <dgm:cxn modelId="{AD249140-4CFB-4832-B547-830344D87C7D}" srcId="{CDBCD7C3-C0E0-4250-BB42-2597A4CF1431}" destId="{8E43E7B5-F017-4A13-9E26-91C8A46D80C3}" srcOrd="4" destOrd="0" parTransId="{417CC60F-1D48-46E3-B5CB-690851BC97FC}" sibTransId="{B93C43A4-30E4-4192-B61D-07721BFD3220}"/>
    <dgm:cxn modelId="{65110446-B6E0-B745-A7A8-30A622659663}" type="presOf" srcId="{D28E130C-D8C1-4403-A60B-9736EE646DC8}" destId="{985F350D-4FFC-9847-8866-8B31F7680C3A}" srcOrd="0" destOrd="0" presId="urn:microsoft.com/office/officeart/2005/8/layout/vList2"/>
    <dgm:cxn modelId="{9C0DD246-C5F8-46DE-A357-E98261B9E3C8}" srcId="{CDBCD7C3-C0E0-4250-BB42-2597A4CF1431}" destId="{44DB9A58-9AD5-4AC8-9A6F-E9030F7E20E8}" srcOrd="1" destOrd="0" parTransId="{FED53327-FF4D-408E-8D61-717E366A8B3E}" sibTransId="{B0E7C745-8D06-452E-BC7A-2D05378CB4E2}"/>
    <dgm:cxn modelId="{CCCACF48-FCCF-0745-A878-D8CB4A62EF0A}" type="presOf" srcId="{EE5BC24C-4849-4292-9967-DE64B9B079D8}" destId="{7B18EFF1-1750-7540-85F8-CF99F09B6806}" srcOrd="0" destOrd="0" presId="urn:microsoft.com/office/officeart/2005/8/layout/vList2"/>
    <dgm:cxn modelId="{30AB394C-37FB-BC47-916B-E21276D62B8D}" type="presOf" srcId="{904A3EC8-0970-4D69-B947-B0B068228920}" destId="{886EF7E8-4323-4D4D-8C98-EEB90CB191E7}" srcOrd="0" destOrd="2" presId="urn:microsoft.com/office/officeart/2005/8/layout/vList2"/>
    <dgm:cxn modelId="{9B40EF5D-2D75-485C-BD25-57B841A949D9}" srcId="{44DB9A58-9AD5-4AC8-9A6F-E9030F7E20E8}" destId="{8AF4EAEC-2D91-4FCD-A505-EDA8308E0AB8}" srcOrd="0" destOrd="0" parTransId="{D4CC4C78-C388-405C-98B1-B85FDC5C53D5}" sibTransId="{E4B78806-D112-4AA3-BFE0-AD910C207F46}"/>
    <dgm:cxn modelId="{81B61D68-7B75-40DF-B620-6F7C43A9FA06}" srcId="{EE5BC24C-4849-4292-9967-DE64B9B079D8}" destId="{B78E72FE-DA65-45B8-8996-72C49FEBF728}" srcOrd="1" destOrd="0" parTransId="{F084FDDA-1136-4A25-848E-10238FE927BF}" sibTransId="{577B7906-C5A6-4349-977F-9A1EE704E276}"/>
    <dgm:cxn modelId="{BCB8A86B-EADC-F849-BDB8-63E12FFE795B}" type="presOf" srcId="{8E43E7B5-F017-4A13-9E26-91C8A46D80C3}" destId="{335A7C4A-AAA7-ED49-A05C-455BB6656575}" srcOrd="0" destOrd="0" presId="urn:microsoft.com/office/officeart/2005/8/layout/vList2"/>
    <dgm:cxn modelId="{EDB73077-DE17-DF48-B6ED-5008BBF154C7}" type="presOf" srcId="{44DB9A58-9AD5-4AC8-9A6F-E9030F7E20E8}" destId="{9E6213F4-E948-024E-8FBA-1E94F7533466}" srcOrd="0" destOrd="0" presId="urn:microsoft.com/office/officeart/2005/8/layout/vList2"/>
    <dgm:cxn modelId="{85E90C7D-120C-4B75-ADE2-528D7E12D671}" srcId="{EE5BC24C-4849-4292-9967-DE64B9B079D8}" destId="{B6F10303-DD17-488B-8500-E69F3D651B1D}" srcOrd="0" destOrd="0" parTransId="{489BE46B-1D6D-4956-B3F5-2ACDFE84E988}" sibTransId="{AAD78E65-DB8B-48CF-B151-807A81C908E5}"/>
    <dgm:cxn modelId="{CC70338A-FDD9-AE42-947E-BB3CF3A34C50}" type="presOf" srcId="{CDBCD7C3-C0E0-4250-BB42-2597A4CF1431}" destId="{6801246E-223E-E148-98BD-6E73519CD2CE}" srcOrd="0" destOrd="0" presId="urn:microsoft.com/office/officeart/2005/8/layout/vList2"/>
    <dgm:cxn modelId="{88F38896-179E-4CBA-AFE5-C0CEFDFF326D}" srcId="{CDBCD7C3-C0E0-4250-BB42-2597A4CF1431}" destId="{EE5BC24C-4849-4292-9967-DE64B9B079D8}" srcOrd="0" destOrd="0" parTransId="{BDAE3193-0F92-4A2D-BA0C-4F8573DF5D1A}" sibTransId="{ED7557F1-D394-43F2-A69F-8E8196E79ED6}"/>
    <dgm:cxn modelId="{2F618998-C88C-44E0-AE63-FA5FDED5A192}" srcId="{44DB9A58-9AD5-4AC8-9A6F-E9030F7E20E8}" destId="{904A3EC8-0970-4D69-B947-B0B068228920}" srcOrd="2" destOrd="0" parTransId="{8BC43869-CA66-47D9-BB7B-319CA229894C}" sibTransId="{A2BF79B9-C948-4C18-828E-E2F65D25513C}"/>
    <dgm:cxn modelId="{4D389BE1-D9E8-D742-962D-D2AD7F25D0E7}" type="presOf" srcId="{F49AB3A5-EBDC-45DF-8B78-DCB122DC5939}" destId="{7D837113-B018-AE46-BEBC-3F30B2609B7F}" srcOrd="0" destOrd="0" presId="urn:microsoft.com/office/officeart/2005/8/layout/vList2"/>
    <dgm:cxn modelId="{6295E9E4-7A70-3E47-AFF8-0C640F6E4355}" type="presOf" srcId="{E546F523-A25F-4D68-BDC7-3F45CA35E21D}" destId="{886EF7E8-4323-4D4D-8C98-EEB90CB191E7}" srcOrd="0" destOrd="1" presId="urn:microsoft.com/office/officeart/2005/8/layout/vList2"/>
    <dgm:cxn modelId="{492FE1ED-D4BD-4E24-A72F-EA2727A11456}" srcId="{CDBCD7C3-C0E0-4250-BB42-2597A4CF1431}" destId="{F49AB3A5-EBDC-45DF-8B78-DCB122DC5939}" srcOrd="2" destOrd="0" parTransId="{AA5B010F-D125-4C30-BB62-D931ABEC7061}" sibTransId="{C2119E85-531E-444A-8D7B-49CBE94FCB32}"/>
    <dgm:cxn modelId="{F0B6E6F1-7885-4A8D-B4A4-EEA8636C7D25}" srcId="{44DB9A58-9AD5-4AC8-9A6F-E9030F7E20E8}" destId="{E546F523-A25F-4D68-BDC7-3F45CA35E21D}" srcOrd="1" destOrd="0" parTransId="{AAC7E7EA-85BD-45B0-A970-DDF9B1D741A7}" sibTransId="{37197584-BD6E-4670-902E-5118E29352D6}"/>
    <dgm:cxn modelId="{76418C3C-7FFE-144C-AE32-6F66E5DB7A02}" type="presParOf" srcId="{6801246E-223E-E148-98BD-6E73519CD2CE}" destId="{7B18EFF1-1750-7540-85F8-CF99F09B6806}" srcOrd="0" destOrd="0" presId="urn:microsoft.com/office/officeart/2005/8/layout/vList2"/>
    <dgm:cxn modelId="{E583A928-F0A6-7A45-8835-D0FCB9279E34}" type="presParOf" srcId="{6801246E-223E-E148-98BD-6E73519CD2CE}" destId="{C0985CD0-DA88-5441-933F-B8E5EFC18819}" srcOrd="1" destOrd="0" presId="urn:microsoft.com/office/officeart/2005/8/layout/vList2"/>
    <dgm:cxn modelId="{9FFDA9E7-B33E-0741-A0B9-A5807E7F7C03}" type="presParOf" srcId="{6801246E-223E-E148-98BD-6E73519CD2CE}" destId="{9E6213F4-E948-024E-8FBA-1E94F7533466}" srcOrd="2" destOrd="0" presId="urn:microsoft.com/office/officeart/2005/8/layout/vList2"/>
    <dgm:cxn modelId="{2619C9C3-2521-1A42-AC5F-87D164ACCAEE}" type="presParOf" srcId="{6801246E-223E-E148-98BD-6E73519CD2CE}" destId="{886EF7E8-4323-4D4D-8C98-EEB90CB191E7}" srcOrd="3" destOrd="0" presId="urn:microsoft.com/office/officeart/2005/8/layout/vList2"/>
    <dgm:cxn modelId="{51DC90B0-6D40-5146-92C1-2630847A723C}" type="presParOf" srcId="{6801246E-223E-E148-98BD-6E73519CD2CE}" destId="{7D837113-B018-AE46-BEBC-3F30B2609B7F}" srcOrd="4" destOrd="0" presId="urn:microsoft.com/office/officeart/2005/8/layout/vList2"/>
    <dgm:cxn modelId="{80147B3F-C463-FA47-A89E-C8055101863B}" type="presParOf" srcId="{6801246E-223E-E148-98BD-6E73519CD2CE}" destId="{B795705B-5C65-0E46-AD64-FFD7FB2DC50B}" srcOrd="5" destOrd="0" presId="urn:microsoft.com/office/officeart/2005/8/layout/vList2"/>
    <dgm:cxn modelId="{4D5D8A44-8DBA-7B40-A373-591846472D2D}" type="presParOf" srcId="{6801246E-223E-E148-98BD-6E73519CD2CE}" destId="{985F350D-4FFC-9847-8866-8B31F7680C3A}" srcOrd="6" destOrd="0" presId="urn:microsoft.com/office/officeart/2005/8/layout/vList2"/>
    <dgm:cxn modelId="{CA8ECD05-8C69-184A-BB8A-2CB103784404}" type="presParOf" srcId="{6801246E-223E-E148-98BD-6E73519CD2CE}" destId="{607AD1C2-E926-6147-B706-133FBC014313}" srcOrd="7" destOrd="0" presId="urn:microsoft.com/office/officeart/2005/8/layout/vList2"/>
    <dgm:cxn modelId="{C282A688-20BE-4D4E-A0BB-F91C3905D165}" type="presParOf" srcId="{6801246E-223E-E148-98BD-6E73519CD2CE}" destId="{335A7C4A-AAA7-ED49-A05C-455BB665657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5CE1704-0CB0-4C1D-AF5D-FC957D5A446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E3BA934-A96A-4F7C-81CA-878C29E6CBF0}">
      <dgm:prSet/>
      <dgm:spPr/>
      <dgm:t>
        <a:bodyPr/>
        <a:lstStyle/>
        <a:p>
          <a:r>
            <a:rPr lang="en-US"/>
            <a:t>Heart disease and stroke</a:t>
          </a:r>
        </a:p>
      </dgm:t>
    </dgm:pt>
    <dgm:pt modelId="{9702042A-D3B0-4737-8E80-F2A3BBC1B09C}" type="parTrans" cxnId="{7B23E4A8-E66A-4C9E-AA0A-45E981132BE2}">
      <dgm:prSet/>
      <dgm:spPr/>
      <dgm:t>
        <a:bodyPr/>
        <a:lstStyle/>
        <a:p>
          <a:endParaRPr lang="en-US"/>
        </a:p>
      </dgm:t>
    </dgm:pt>
    <dgm:pt modelId="{100F256F-398A-4BEB-9EA6-22F8E7713202}" type="sibTrans" cxnId="{7B23E4A8-E66A-4C9E-AA0A-45E981132BE2}">
      <dgm:prSet/>
      <dgm:spPr/>
      <dgm:t>
        <a:bodyPr/>
        <a:lstStyle/>
        <a:p>
          <a:endParaRPr lang="en-US"/>
        </a:p>
      </dgm:t>
    </dgm:pt>
    <dgm:pt modelId="{61CD6384-BA99-40F0-A043-42B3549C5213}">
      <dgm:prSet/>
      <dgm:spPr/>
      <dgm:t>
        <a:bodyPr/>
        <a:lstStyle/>
        <a:p>
          <a:r>
            <a:rPr lang="en-US"/>
            <a:t>Accounts for about 65% of deaths  </a:t>
          </a:r>
        </a:p>
      </dgm:t>
    </dgm:pt>
    <dgm:pt modelId="{B3760B93-6ED3-4C2E-AC06-F25096694D7D}" type="parTrans" cxnId="{5E453E75-618D-4EAF-B4AE-1E0F1555EC43}">
      <dgm:prSet/>
      <dgm:spPr/>
      <dgm:t>
        <a:bodyPr/>
        <a:lstStyle/>
        <a:p>
          <a:endParaRPr lang="en-US"/>
        </a:p>
      </dgm:t>
    </dgm:pt>
    <dgm:pt modelId="{107714E2-91B2-411C-9D80-9B06A04CAA8F}" type="sibTrans" cxnId="{5E453E75-618D-4EAF-B4AE-1E0F1555EC43}">
      <dgm:prSet/>
      <dgm:spPr/>
      <dgm:t>
        <a:bodyPr/>
        <a:lstStyle/>
        <a:p>
          <a:endParaRPr lang="en-US"/>
        </a:p>
      </dgm:t>
    </dgm:pt>
    <dgm:pt modelId="{4E942894-BC48-4EF9-8CB4-532953B856F1}">
      <dgm:prSet/>
      <dgm:spPr/>
      <dgm:t>
        <a:bodyPr/>
        <a:lstStyle/>
        <a:p>
          <a:r>
            <a:rPr lang="en-US"/>
            <a:t>Heart disease death rate 2 to 4 times higher than without diabetes</a:t>
          </a:r>
        </a:p>
      </dgm:t>
    </dgm:pt>
    <dgm:pt modelId="{A381AED6-8D94-460C-8B70-E375B15D3AC3}" type="parTrans" cxnId="{253924A1-6228-426C-92C3-22F53E3C0DAA}">
      <dgm:prSet/>
      <dgm:spPr/>
      <dgm:t>
        <a:bodyPr/>
        <a:lstStyle/>
        <a:p>
          <a:endParaRPr lang="en-US"/>
        </a:p>
      </dgm:t>
    </dgm:pt>
    <dgm:pt modelId="{17ED8820-D6F3-4FE1-B50B-E58E7526850B}" type="sibTrans" cxnId="{253924A1-6228-426C-92C3-22F53E3C0DAA}">
      <dgm:prSet/>
      <dgm:spPr/>
      <dgm:t>
        <a:bodyPr/>
        <a:lstStyle/>
        <a:p>
          <a:endParaRPr lang="en-US"/>
        </a:p>
      </dgm:t>
    </dgm:pt>
    <dgm:pt modelId="{063337EC-27A9-440B-B939-800484D6EA02}">
      <dgm:prSet/>
      <dgm:spPr/>
      <dgm:t>
        <a:bodyPr/>
        <a:lstStyle/>
        <a:p>
          <a:r>
            <a:rPr lang="en-US"/>
            <a:t>Risk for stroke is 2 to 4 times higher among people with diabetes </a:t>
          </a:r>
        </a:p>
      </dgm:t>
    </dgm:pt>
    <dgm:pt modelId="{D3FB31DE-7581-45B5-946D-0CD814F2E6CA}" type="parTrans" cxnId="{802F9262-277A-41A5-8F5C-47AE14A93581}">
      <dgm:prSet/>
      <dgm:spPr/>
      <dgm:t>
        <a:bodyPr/>
        <a:lstStyle/>
        <a:p>
          <a:endParaRPr lang="en-US"/>
        </a:p>
      </dgm:t>
    </dgm:pt>
    <dgm:pt modelId="{19A387BE-63DE-4319-9CD8-9194AF0A8B8C}" type="sibTrans" cxnId="{802F9262-277A-41A5-8F5C-47AE14A93581}">
      <dgm:prSet/>
      <dgm:spPr/>
      <dgm:t>
        <a:bodyPr/>
        <a:lstStyle/>
        <a:p>
          <a:endParaRPr lang="en-US"/>
        </a:p>
      </dgm:t>
    </dgm:pt>
    <dgm:pt modelId="{7729271C-DB45-4BF8-96A4-E6BA5BA5B7D5}">
      <dgm:prSet/>
      <dgm:spPr/>
      <dgm:t>
        <a:bodyPr/>
        <a:lstStyle/>
        <a:p>
          <a:r>
            <a:rPr lang="en-US"/>
            <a:t>High blood pressure </a:t>
          </a:r>
        </a:p>
      </dgm:t>
    </dgm:pt>
    <dgm:pt modelId="{654678CC-8309-46AB-ABED-3E7B692674E8}" type="parTrans" cxnId="{A13206D0-5525-4091-9275-7AD4650B5D44}">
      <dgm:prSet/>
      <dgm:spPr/>
      <dgm:t>
        <a:bodyPr/>
        <a:lstStyle/>
        <a:p>
          <a:endParaRPr lang="en-US"/>
        </a:p>
      </dgm:t>
    </dgm:pt>
    <dgm:pt modelId="{0BB2668D-E4E6-4D0D-A5D1-59EE8E13FA73}" type="sibTrans" cxnId="{A13206D0-5525-4091-9275-7AD4650B5D44}">
      <dgm:prSet/>
      <dgm:spPr/>
      <dgm:t>
        <a:bodyPr/>
        <a:lstStyle/>
        <a:p>
          <a:endParaRPr lang="en-US"/>
        </a:p>
      </dgm:t>
    </dgm:pt>
    <dgm:pt modelId="{0E0B750C-770E-4904-A6DB-3CF1ABEC89E5}">
      <dgm:prSet/>
      <dgm:spPr/>
      <dgm:t>
        <a:bodyPr/>
        <a:lstStyle/>
        <a:p>
          <a:r>
            <a:rPr lang="en-US"/>
            <a:t>About 73% of adults with diabetes have hypertension or use prescription medications for hypertension </a:t>
          </a:r>
        </a:p>
      </dgm:t>
    </dgm:pt>
    <dgm:pt modelId="{24564C17-76D3-476E-88CC-476DB7E7F150}" type="parTrans" cxnId="{ABAB4E16-DE2A-4F9F-A62C-F8F9754764FE}">
      <dgm:prSet/>
      <dgm:spPr/>
      <dgm:t>
        <a:bodyPr/>
        <a:lstStyle/>
        <a:p>
          <a:endParaRPr lang="en-US"/>
        </a:p>
      </dgm:t>
    </dgm:pt>
    <dgm:pt modelId="{AD0FEA45-A862-44CA-AB77-74BD655FDFFE}" type="sibTrans" cxnId="{ABAB4E16-DE2A-4F9F-A62C-F8F9754764FE}">
      <dgm:prSet/>
      <dgm:spPr/>
      <dgm:t>
        <a:bodyPr/>
        <a:lstStyle/>
        <a:p>
          <a:endParaRPr lang="en-US"/>
        </a:p>
      </dgm:t>
    </dgm:pt>
    <dgm:pt modelId="{91A4255C-05F3-4F8F-9B03-AEA1B270B595}">
      <dgm:prSet/>
      <dgm:spPr/>
      <dgm:t>
        <a:bodyPr/>
        <a:lstStyle/>
        <a:p>
          <a:r>
            <a:rPr lang="en-US"/>
            <a:t>Blindness </a:t>
          </a:r>
        </a:p>
      </dgm:t>
    </dgm:pt>
    <dgm:pt modelId="{0166D1B9-9130-4C1E-B959-4D1ADD6DB044}" type="parTrans" cxnId="{351D9CF2-8862-4491-ACF7-D757765977EE}">
      <dgm:prSet/>
      <dgm:spPr/>
      <dgm:t>
        <a:bodyPr/>
        <a:lstStyle/>
        <a:p>
          <a:endParaRPr lang="en-US"/>
        </a:p>
      </dgm:t>
    </dgm:pt>
    <dgm:pt modelId="{617AB752-443D-4BCA-8053-D1C5BB6B2590}" type="sibTrans" cxnId="{351D9CF2-8862-4491-ACF7-D757765977EE}">
      <dgm:prSet/>
      <dgm:spPr/>
      <dgm:t>
        <a:bodyPr/>
        <a:lstStyle/>
        <a:p>
          <a:endParaRPr lang="en-US"/>
        </a:p>
      </dgm:t>
    </dgm:pt>
    <dgm:pt modelId="{3EE03467-22BD-4461-8EDC-21E1F7DD1DF7}">
      <dgm:prSet/>
      <dgm:spPr/>
      <dgm:t>
        <a:bodyPr/>
        <a:lstStyle/>
        <a:p>
          <a:r>
            <a:rPr lang="en-US"/>
            <a:t>Leading cause of new cases of blindness among adults aged 20-74 years</a:t>
          </a:r>
        </a:p>
      </dgm:t>
    </dgm:pt>
    <dgm:pt modelId="{F59616C3-51BA-40AA-A4C3-F916E4984500}" type="parTrans" cxnId="{CC10F172-0B98-49AC-B32C-A12091790D9E}">
      <dgm:prSet/>
      <dgm:spPr/>
      <dgm:t>
        <a:bodyPr/>
        <a:lstStyle/>
        <a:p>
          <a:endParaRPr lang="en-US"/>
        </a:p>
      </dgm:t>
    </dgm:pt>
    <dgm:pt modelId="{70DFC979-7AAF-4337-ABC4-FF24CB4E1BA0}" type="sibTrans" cxnId="{CC10F172-0B98-49AC-B32C-A12091790D9E}">
      <dgm:prSet/>
      <dgm:spPr/>
      <dgm:t>
        <a:bodyPr/>
        <a:lstStyle/>
        <a:p>
          <a:endParaRPr lang="en-US"/>
        </a:p>
      </dgm:t>
    </dgm:pt>
    <dgm:pt modelId="{3A3B1A94-CFEB-454B-9E4D-D758E0EBC0E6}">
      <dgm:prSet/>
      <dgm:spPr/>
      <dgm:t>
        <a:bodyPr/>
        <a:lstStyle/>
        <a:p>
          <a:r>
            <a:rPr lang="en-US"/>
            <a:t>Diabetic retinopathy causes 12,000 to 24,000 new cases of blindness each year </a:t>
          </a:r>
        </a:p>
      </dgm:t>
    </dgm:pt>
    <dgm:pt modelId="{33BCFB40-BF51-4976-BE15-11ED1C891CB8}" type="parTrans" cxnId="{313A6C45-C762-4AA4-97B8-16632C9B5827}">
      <dgm:prSet/>
      <dgm:spPr/>
      <dgm:t>
        <a:bodyPr/>
        <a:lstStyle/>
        <a:p>
          <a:endParaRPr lang="en-US"/>
        </a:p>
      </dgm:t>
    </dgm:pt>
    <dgm:pt modelId="{2DF60F63-86CB-4D3F-BC3B-5ED10A587108}" type="sibTrans" cxnId="{313A6C45-C762-4AA4-97B8-16632C9B5827}">
      <dgm:prSet/>
      <dgm:spPr/>
      <dgm:t>
        <a:bodyPr/>
        <a:lstStyle/>
        <a:p>
          <a:endParaRPr lang="en-US"/>
        </a:p>
      </dgm:t>
    </dgm:pt>
    <dgm:pt modelId="{3FF2FA85-FBE8-4841-896C-57EA1D1A1058}" type="pres">
      <dgm:prSet presAssocID="{95CE1704-0CB0-4C1D-AF5D-FC957D5A4468}" presName="linear" presStyleCnt="0">
        <dgm:presLayoutVars>
          <dgm:animLvl val="lvl"/>
          <dgm:resizeHandles val="exact"/>
        </dgm:presLayoutVars>
      </dgm:prSet>
      <dgm:spPr/>
    </dgm:pt>
    <dgm:pt modelId="{44B68FCC-5641-394A-B736-8C1E22814869}" type="pres">
      <dgm:prSet presAssocID="{FE3BA934-A96A-4F7C-81CA-878C29E6CBF0}" presName="parentText" presStyleLbl="node1" presStyleIdx="0" presStyleCnt="3">
        <dgm:presLayoutVars>
          <dgm:chMax val="0"/>
          <dgm:bulletEnabled val="1"/>
        </dgm:presLayoutVars>
      </dgm:prSet>
      <dgm:spPr/>
    </dgm:pt>
    <dgm:pt modelId="{9FB9D2B1-D1E0-B34B-962C-4C19DDACB9AE}" type="pres">
      <dgm:prSet presAssocID="{FE3BA934-A96A-4F7C-81CA-878C29E6CBF0}" presName="childText" presStyleLbl="revTx" presStyleIdx="0" presStyleCnt="3">
        <dgm:presLayoutVars>
          <dgm:bulletEnabled val="1"/>
        </dgm:presLayoutVars>
      </dgm:prSet>
      <dgm:spPr/>
    </dgm:pt>
    <dgm:pt modelId="{AB2034D8-5505-3249-B42A-8C9A13D58894}" type="pres">
      <dgm:prSet presAssocID="{7729271C-DB45-4BF8-96A4-E6BA5BA5B7D5}" presName="parentText" presStyleLbl="node1" presStyleIdx="1" presStyleCnt="3">
        <dgm:presLayoutVars>
          <dgm:chMax val="0"/>
          <dgm:bulletEnabled val="1"/>
        </dgm:presLayoutVars>
      </dgm:prSet>
      <dgm:spPr/>
    </dgm:pt>
    <dgm:pt modelId="{54C247BA-4434-3C45-9B68-5EE0622A6D6D}" type="pres">
      <dgm:prSet presAssocID="{7729271C-DB45-4BF8-96A4-E6BA5BA5B7D5}" presName="childText" presStyleLbl="revTx" presStyleIdx="1" presStyleCnt="3">
        <dgm:presLayoutVars>
          <dgm:bulletEnabled val="1"/>
        </dgm:presLayoutVars>
      </dgm:prSet>
      <dgm:spPr/>
    </dgm:pt>
    <dgm:pt modelId="{917A2F84-3E7B-284C-BDD8-CDB91EB81373}" type="pres">
      <dgm:prSet presAssocID="{91A4255C-05F3-4F8F-9B03-AEA1B270B595}" presName="parentText" presStyleLbl="node1" presStyleIdx="2" presStyleCnt="3">
        <dgm:presLayoutVars>
          <dgm:chMax val="0"/>
          <dgm:bulletEnabled val="1"/>
        </dgm:presLayoutVars>
      </dgm:prSet>
      <dgm:spPr/>
    </dgm:pt>
    <dgm:pt modelId="{29C0A65E-CE54-E547-92D7-A2EC21C20B9E}" type="pres">
      <dgm:prSet presAssocID="{91A4255C-05F3-4F8F-9B03-AEA1B270B595}" presName="childText" presStyleLbl="revTx" presStyleIdx="2" presStyleCnt="3">
        <dgm:presLayoutVars>
          <dgm:bulletEnabled val="1"/>
        </dgm:presLayoutVars>
      </dgm:prSet>
      <dgm:spPr/>
    </dgm:pt>
  </dgm:ptLst>
  <dgm:cxnLst>
    <dgm:cxn modelId="{E0CF7212-B6DE-5140-B337-D65FCE833D4D}" type="presOf" srcId="{063337EC-27A9-440B-B939-800484D6EA02}" destId="{9FB9D2B1-D1E0-B34B-962C-4C19DDACB9AE}" srcOrd="0" destOrd="2" presId="urn:microsoft.com/office/officeart/2005/8/layout/vList2"/>
    <dgm:cxn modelId="{ABAB4E16-DE2A-4F9F-A62C-F8F9754764FE}" srcId="{7729271C-DB45-4BF8-96A4-E6BA5BA5B7D5}" destId="{0E0B750C-770E-4904-A6DB-3CF1ABEC89E5}" srcOrd="0" destOrd="0" parTransId="{24564C17-76D3-476E-88CC-476DB7E7F150}" sibTransId="{AD0FEA45-A862-44CA-AB77-74BD655FDFFE}"/>
    <dgm:cxn modelId="{C0E32725-D7E3-FF43-87B9-183E76120B01}" type="presOf" srcId="{3EE03467-22BD-4461-8EDC-21E1F7DD1DF7}" destId="{29C0A65E-CE54-E547-92D7-A2EC21C20B9E}" srcOrd="0" destOrd="0" presId="urn:microsoft.com/office/officeart/2005/8/layout/vList2"/>
    <dgm:cxn modelId="{D540653E-F6F3-DF45-8446-835C0688625E}" type="presOf" srcId="{0E0B750C-770E-4904-A6DB-3CF1ABEC89E5}" destId="{54C247BA-4434-3C45-9B68-5EE0622A6D6D}" srcOrd="0" destOrd="0" presId="urn:microsoft.com/office/officeart/2005/8/layout/vList2"/>
    <dgm:cxn modelId="{BBDEE43F-3E6F-9F4B-8546-BA3B44895619}" type="presOf" srcId="{4E942894-BC48-4EF9-8CB4-532953B856F1}" destId="{9FB9D2B1-D1E0-B34B-962C-4C19DDACB9AE}" srcOrd="0" destOrd="1" presId="urn:microsoft.com/office/officeart/2005/8/layout/vList2"/>
    <dgm:cxn modelId="{313A6C45-C762-4AA4-97B8-16632C9B5827}" srcId="{91A4255C-05F3-4F8F-9B03-AEA1B270B595}" destId="{3A3B1A94-CFEB-454B-9E4D-D758E0EBC0E6}" srcOrd="1" destOrd="0" parTransId="{33BCFB40-BF51-4976-BE15-11ED1C891CB8}" sibTransId="{2DF60F63-86CB-4D3F-BC3B-5ED10A587108}"/>
    <dgm:cxn modelId="{DF4C105C-3D1D-9648-ACBC-1B074281FE3A}" type="presOf" srcId="{91A4255C-05F3-4F8F-9B03-AEA1B270B595}" destId="{917A2F84-3E7B-284C-BDD8-CDB91EB81373}" srcOrd="0" destOrd="0" presId="urn:microsoft.com/office/officeart/2005/8/layout/vList2"/>
    <dgm:cxn modelId="{802F9262-277A-41A5-8F5C-47AE14A93581}" srcId="{FE3BA934-A96A-4F7C-81CA-878C29E6CBF0}" destId="{063337EC-27A9-440B-B939-800484D6EA02}" srcOrd="2" destOrd="0" parTransId="{D3FB31DE-7581-45B5-946D-0CD814F2E6CA}" sibTransId="{19A387BE-63DE-4319-9CD8-9194AF0A8B8C}"/>
    <dgm:cxn modelId="{A48DBA6E-387D-8A40-981E-1523028D7194}" type="presOf" srcId="{7729271C-DB45-4BF8-96A4-E6BA5BA5B7D5}" destId="{AB2034D8-5505-3249-B42A-8C9A13D58894}" srcOrd="0" destOrd="0" presId="urn:microsoft.com/office/officeart/2005/8/layout/vList2"/>
    <dgm:cxn modelId="{CC10F172-0B98-49AC-B32C-A12091790D9E}" srcId="{91A4255C-05F3-4F8F-9B03-AEA1B270B595}" destId="{3EE03467-22BD-4461-8EDC-21E1F7DD1DF7}" srcOrd="0" destOrd="0" parTransId="{F59616C3-51BA-40AA-A4C3-F916E4984500}" sibTransId="{70DFC979-7AAF-4337-ABC4-FF24CB4E1BA0}"/>
    <dgm:cxn modelId="{5E453E75-618D-4EAF-B4AE-1E0F1555EC43}" srcId="{FE3BA934-A96A-4F7C-81CA-878C29E6CBF0}" destId="{61CD6384-BA99-40F0-A043-42B3549C5213}" srcOrd="0" destOrd="0" parTransId="{B3760B93-6ED3-4C2E-AC06-F25096694D7D}" sibTransId="{107714E2-91B2-411C-9D80-9B06A04CAA8F}"/>
    <dgm:cxn modelId="{253924A1-6228-426C-92C3-22F53E3C0DAA}" srcId="{FE3BA934-A96A-4F7C-81CA-878C29E6CBF0}" destId="{4E942894-BC48-4EF9-8CB4-532953B856F1}" srcOrd="1" destOrd="0" parTransId="{A381AED6-8D94-460C-8B70-E375B15D3AC3}" sibTransId="{17ED8820-D6F3-4FE1-B50B-E58E7526850B}"/>
    <dgm:cxn modelId="{DCA5A9A8-ADD9-A741-8344-2E7F73352EB9}" type="presOf" srcId="{95CE1704-0CB0-4C1D-AF5D-FC957D5A4468}" destId="{3FF2FA85-FBE8-4841-896C-57EA1D1A1058}" srcOrd="0" destOrd="0" presId="urn:microsoft.com/office/officeart/2005/8/layout/vList2"/>
    <dgm:cxn modelId="{7B23E4A8-E66A-4C9E-AA0A-45E981132BE2}" srcId="{95CE1704-0CB0-4C1D-AF5D-FC957D5A4468}" destId="{FE3BA934-A96A-4F7C-81CA-878C29E6CBF0}" srcOrd="0" destOrd="0" parTransId="{9702042A-D3B0-4737-8E80-F2A3BBC1B09C}" sibTransId="{100F256F-398A-4BEB-9EA6-22F8E7713202}"/>
    <dgm:cxn modelId="{432054C9-4B6B-7248-B8F0-FAAC3147AFAA}" type="presOf" srcId="{3A3B1A94-CFEB-454B-9E4D-D758E0EBC0E6}" destId="{29C0A65E-CE54-E547-92D7-A2EC21C20B9E}" srcOrd="0" destOrd="1" presId="urn:microsoft.com/office/officeart/2005/8/layout/vList2"/>
    <dgm:cxn modelId="{A13206D0-5525-4091-9275-7AD4650B5D44}" srcId="{95CE1704-0CB0-4C1D-AF5D-FC957D5A4468}" destId="{7729271C-DB45-4BF8-96A4-E6BA5BA5B7D5}" srcOrd="1" destOrd="0" parTransId="{654678CC-8309-46AB-ABED-3E7B692674E8}" sibTransId="{0BB2668D-E4E6-4D0D-A5D1-59EE8E13FA73}"/>
    <dgm:cxn modelId="{C1A154E7-6870-C645-822F-DD999478AE5E}" type="presOf" srcId="{FE3BA934-A96A-4F7C-81CA-878C29E6CBF0}" destId="{44B68FCC-5641-394A-B736-8C1E22814869}" srcOrd="0" destOrd="0" presId="urn:microsoft.com/office/officeart/2005/8/layout/vList2"/>
    <dgm:cxn modelId="{A3BD11E9-6278-464C-8922-FB5E1377EF89}" type="presOf" srcId="{61CD6384-BA99-40F0-A043-42B3549C5213}" destId="{9FB9D2B1-D1E0-B34B-962C-4C19DDACB9AE}" srcOrd="0" destOrd="0" presId="urn:microsoft.com/office/officeart/2005/8/layout/vList2"/>
    <dgm:cxn modelId="{351D9CF2-8862-4491-ACF7-D757765977EE}" srcId="{95CE1704-0CB0-4C1D-AF5D-FC957D5A4468}" destId="{91A4255C-05F3-4F8F-9B03-AEA1B270B595}" srcOrd="2" destOrd="0" parTransId="{0166D1B9-9130-4C1E-B959-4D1ADD6DB044}" sibTransId="{617AB752-443D-4BCA-8053-D1C5BB6B2590}"/>
    <dgm:cxn modelId="{0DB632BA-FB38-8F44-87E4-58E0CFFD28A0}" type="presParOf" srcId="{3FF2FA85-FBE8-4841-896C-57EA1D1A1058}" destId="{44B68FCC-5641-394A-B736-8C1E22814869}" srcOrd="0" destOrd="0" presId="urn:microsoft.com/office/officeart/2005/8/layout/vList2"/>
    <dgm:cxn modelId="{9452EE5F-1E27-8042-A52C-D9EA60EC2203}" type="presParOf" srcId="{3FF2FA85-FBE8-4841-896C-57EA1D1A1058}" destId="{9FB9D2B1-D1E0-B34B-962C-4C19DDACB9AE}" srcOrd="1" destOrd="0" presId="urn:microsoft.com/office/officeart/2005/8/layout/vList2"/>
    <dgm:cxn modelId="{CFF8806C-A820-CA41-B75D-C893F0D98C14}" type="presParOf" srcId="{3FF2FA85-FBE8-4841-896C-57EA1D1A1058}" destId="{AB2034D8-5505-3249-B42A-8C9A13D58894}" srcOrd="2" destOrd="0" presId="urn:microsoft.com/office/officeart/2005/8/layout/vList2"/>
    <dgm:cxn modelId="{9BBD7796-A46E-0E4C-8F5D-F0F7B00D6413}" type="presParOf" srcId="{3FF2FA85-FBE8-4841-896C-57EA1D1A1058}" destId="{54C247BA-4434-3C45-9B68-5EE0622A6D6D}" srcOrd="3" destOrd="0" presId="urn:microsoft.com/office/officeart/2005/8/layout/vList2"/>
    <dgm:cxn modelId="{A6763A33-A665-3144-9866-6185E9084132}" type="presParOf" srcId="{3FF2FA85-FBE8-4841-896C-57EA1D1A1058}" destId="{917A2F84-3E7B-284C-BDD8-CDB91EB81373}" srcOrd="4" destOrd="0" presId="urn:microsoft.com/office/officeart/2005/8/layout/vList2"/>
    <dgm:cxn modelId="{1AF3EC57-AE12-A84D-A842-394C3F538667}" type="presParOf" srcId="{3FF2FA85-FBE8-4841-896C-57EA1D1A1058}" destId="{29C0A65E-CE54-E547-92D7-A2EC21C20B9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C90C8A-2AE4-43FB-8A58-7B75C56E34A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75839CB-7A77-4BA8-AE4C-E6F5B7720451}">
      <dgm:prSet/>
      <dgm:spPr/>
      <dgm:t>
        <a:bodyPr/>
        <a:lstStyle/>
        <a:p>
          <a:r>
            <a:rPr lang="en-US"/>
            <a:t>Kidney disease </a:t>
          </a:r>
        </a:p>
      </dgm:t>
    </dgm:pt>
    <dgm:pt modelId="{7083E4BD-1F6E-4951-BAD3-014B81AB3324}" type="parTrans" cxnId="{17A049D6-723A-4582-A29E-CA8C40FAB3BA}">
      <dgm:prSet/>
      <dgm:spPr/>
      <dgm:t>
        <a:bodyPr/>
        <a:lstStyle/>
        <a:p>
          <a:endParaRPr lang="en-US"/>
        </a:p>
      </dgm:t>
    </dgm:pt>
    <dgm:pt modelId="{57584CD6-B739-4CC7-B21E-2AA0A8813AF9}" type="sibTrans" cxnId="{17A049D6-723A-4582-A29E-CA8C40FAB3BA}">
      <dgm:prSet/>
      <dgm:spPr/>
      <dgm:t>
        <a:bodyPr/>
        <a:lstStyle/>
        <a:p>
          <a:endParaRPr lang="en-US"/>
        </a:p>
      </dgm:t>
    </dgm:pt>
    <dgm:pt modelId="{9F3803A9-7550-4EE6-B9A1-669C3558846E}">
      <dgm:prSet/>
      <dgm:spPr/>
      <dgm:t>
        <a:bodyPr/>
        <a:lstStyle/>
        <a:p>
          <a:r>
            <a:rPr lang="en-US"/>
            <a:t>Diabetes is the leading cause of kidney failure</a:t>
          </a:r>
        </a:p>
      </dgm:t>
    </dgm:pt>
    <dgm:pt modelId="{CC93D1A9-0F14-494E-8DCC-FFBD77E9A42D}" type="parTrans" cxnId="{5023C57F-DAD1-4CD9-A6BA-8E5BF14B5DA6}">
      <dgm:prSet/>
      <dgm:spPr/>
      <dgm:t>
        <a:bodyPr/>
        <a:lstStyle/>
        <a:p>
          <a:endParaRPr lang="en-US"/>
        </a:p>
      </dgm:t>
    </dgm:pt>
    <dgm:pt modelId="{26CDF26B-B0CA-4BA1-80E9-24266E938C01}" type="sibTrans" cxnId="{5023C57F-DAD1-4CD9-A6BA-8E5BF14B5DA6}">
      <dgm:prSet/>
      <dgm:spPr/>
      <dgm:t>
        <a:bodyPr/>
        <a:lstStyle/>
        <a:p>
          <a:endParaRPr lang="en-US"/>
        </a:p>
      </dgm:t>
    </dgm:pt>
    <dgm:pt modelId="{94DE4794-0365-4BCE-ABFA-2B1F0A932D3B}">
      <dgm:prSet/>
      <dgm:spPr/>
      <dgm:t>
        <a:bodyPr/>
        <a:lstStyle/>
        <a:p>
          <a:r>
            <a:rPr lang="en-US"/>
            <a:t>44% of new cases in 2002 </a:t>
          </a:r>
        </a:p>
      </dgm:t>
    </dgm:pt>
    <dgm:pt modelId="{160ED47B-D667-4D5D-A902-FB435F8842D7}" type="parTrans" cxnId="{C07240B3-EC97-4B16-A090-5A2D12D6C1FF}">
      <dgm:prSet/>
      <dgm:spPr/>
      <dgm:t>
        <a:bodyPr/>
        <a:lstStyle/>
        <a:p>
          <a:endParaRPr lang="en-US"/>
        </a:p>
      </dgm:t>
    </dgm:pt>
    <dgm:pt modelId="{CA36549F-5666-443E-ADA0-5101189DD2CB}" type="sibTrans" cxnId="{C07240B3-EC97-4B16-A090-5A2D12D6C1FF}">
      <dgm:prSet/>
      <dgm:spPr/>
      <dgm:t>
        <a:bodyPr/>
        <a:lstStyle/>
        <a:p>
          <a:endParaRPr lang="en-US"/>
        </a:p>
      </dgm:t>
    </dgm:pt>
    <dgm:pt modelId="{FEE6CC45-2724-4E81-B039-9B8B41178A42}">
      <dgm:prSet/>
      <dgm:spPr/>
      <dgm:t>
        <a:bodyPr/>
        <a:lstStyle/>
        <a:p>
          <a:r>
            <a:rPr lang="en-US"/>
            <a:t>Nervous system disease</a:t>
          </a:r>
        </a:p>
      </dgm:t>
    </dgm:pt>
    <dgm:pt modelId="{6A2F6473-F7B2-44B1-B79D-09FB9313A357}" type="parTrans" cxnId="{3D15733B-F4C0-4816-BA7B-3DD3BA52B13F}">
      <dgm:prSet/>
      <dgm:spPr/>
      <dgm:t>
        <a:bodyPr/>
        <a:lstStyle/>
        <a:p>
          <a:endParaRPr lang="en-US"/>
        </a:p>
      </dgm:t>
    </dgm:pt>
    <dgm:pt modelId="{FED1AD1F-C9E1-4F73-AFCF-1AFF357F3752}" type="sibTrans" cxnId="{3D15733B-F4C0-4816-BA7B-3DD3BA52B13F}">
      <dgm:prSet/>
      <dgm:spPr/>
      <dgm:t>
        <a:bodyPr/>
        <a:lstStyle/>
        <a:p>
          <a:endParaRPr lang="en-US"/>
        </a:p>
      </dgm:t>
    </dgm:pt>
    <dgm:pt modelId="{8658A5E4-19C6-4606-804F-E8C5584F2A1E}">
      <dgm:prSet/>
      <dgm:spPr/>
      <dgm:t>
        <a:bodyPr/>
        <a:lstStyle/>
        <a:p>
          <a:r>
            <a:rPr lang="en-US"/>
            <a:t>60% to 70% of diabetics have mild to severe forms of nervous system damage </a:t>
          </a:r>
        </a:p>
      </dgm:t>
    </dgm:pt>
    <dgm:pt modelId="{C4E09FD8-7811-4752-A5A5-2522F5376A66}" type="parTrans" cxnId="{A75175B4-1AE0-4F8F-9B1D-8791A7C39F0E}">
      <dgm:prSet/>
      <dgm:spPr/>
      <dgm:t>
        <a:bodyPr/>
        <a:lstStyle/>
        <a:p>
          <a:endParaRPr lang="en-US"/>
        </a:p>
      </dgm:t>
    </dgm:pt>
    <dgm:pt modelId="{C3FAB6BC-19AB-470D-8441-9AA8971723AB}" type="sibTrans" cxnId="{A75175B4-1AE0-4F8F-9B1D-8791A7C39F0E}">
      <dgm:prSet/>
      <dgm:spPr/>
      <dgm:t>
        <a:bodyPr/>
        <a:lstStyle/>
        <a:p>
          <a:endParaRPr lang="en-US"/>
        </a:p>
      </dgm:t>
    </dgm:pt>
    <dgm:pt modelId="{80A248D5-1264-4E70-A927-E34C2F4C563B}">
      <dgm:prSet/>
      <dgm:spPr/>
      <dgm:t>
        <a:bodyPr/>
        <a:lstStyle/>
        <a:p>
          <a:r>
            <a:rPr lang="en-US"/>
            <a:t>Almost 30% aged 40 years or older have impaired sensation in the feet </a:t>
          </a:r>
        </a:p>
      </dgm:t>
    </dgm:pt>
    <dgm:pt modelId="{1EFEC376-EF97-4F16-8A82-B5514E7A5F49}" type="parTrans" cxnId="{D02CDDAF-7CAB-40B8-9CBE-6F4163BA886D}">
      <dgm:prSet/>
      <dgm:spPr/>
      <dgm:t>
        <a:bodyPr/>
        <a:lstStyle/>
        <a:p>
          <a:endParaRPr lang="en-US"/>
        </a:p>
      </dgm:t>
    </dgm:pt>
    <dgm:pt modelId="{409C97AB-3FA4-4FD1-8BBC-F8E5A8F07E1D}" type="sibTrans" cxnId="{D02CDDAF-7CAB-40B8-9CBE-6F4163BA886D}">
      <dgm:prSet/>
      <dgm:spPr/>
      <dgm:t>
        <a:bodyPr/>
        <a:lstStyle/>
        <a:p>
          <a:endParaRPr lang="en-US"/>
        </a:p>
      </dgm:t>
    </dgm:pt>
    <dgm:pt modelId="{1FB4A22E-0E0A-437B-8198-F99CFEA35870}">
      <dgm:prSet/>
      <dgm:spPr/>
      <dgm:t>
        <a:bodyPr/>
        <a:lstStyle/>
        <a:p>
          <a:r>
            <a:rPr lang="en-US"/>
            <a:t>Amputations </a:t>
          </a:r>
        </a:p>
      </dgm:t>
    </dgm:pt>
    <dgm:pt modelId="{20FD9093-F905-452E-9195-1E8928116AAD}" type="parTrans" cxnId="{84CFD499-1C75-4907-AB10-AA35B44473FF}">
      <dgm:prSet/>
      <dgm:spPr/>
      <dgm:t>
        <a:bodyPr/>
        <a:lstStyle/>
        <a:p>
          <a:endParaRPr lang="en-US"/>
        </a:p>
      </dgm:t>
    </dgm:pt>
    <dgm:pt modelId="{5EE942C2-06D0-4C36-BA01-F0C9C46CFA79}" type="sibTrans" cxnId="{84CFD499-1C75-4907-AB10-AA35B44473FF}">
      <dgm:prSet/>
      <dgm:spPr/>
      <dgm:t>
        <a:bodyPr/>
        <a:lstStyle/>
        <a:p>
          <a:endParaRPr lang="en-US"/>
        </a:p>
      </dgm:t>
    </dgm:pt>
    <dgm:pt modelId="{A5A84E07-4AD8-4E62-9E9B-1282DEEEE182}">
      <dgm:prSet/>
      <dgm:spPr/>
      <dgm:t>
        <a:bodyPr/>
        <a:lstStyle/>
        <a:p>
          <a:r>
            <a:rPr lang="en-US"/>
            <a:t>More than 60% of non-traumatic lower-limb amputations occur in people with diabetes  </a:t>
          </a:r>
        </a:p>
      </dgm:t>
    </dgm:pt>
    <dgm:pt modelId="{B7DC3D77-F456-468B-9184-04732114DC69}" type="parTrans" cxnId="{F6746C82-7EB5-4B65-A046-1209BE7922BF}">
      <dgm:prSet/>
      <dgm:spPr/>
      <dgm:t>
        <a:bodyPr/>
        <a:lstStyle/>
        <a:p>
          <a:endParaRPr lang="en-US"/>
        </a:p>
      </dgm:t>
    </dgm:pt>
    <dgm:pt modelId="{02ADBE67-865E-4471-8EEA-157B45961665}" type="sibTrans" cxnId="{F6746C82-7EB5-4B65-A046-1209BE7922BF}">
      <dgm:prSet/>
      <dgm:spPr/>
      <dgm:t>
        <a:bodyPr/>
        <a:lstStyle/>
        <a:p>
          <a:endParaRPr lang="en-US"/>
        </a:p>
      </dgm:t>
    </dgm:pt>
    <dgm:pt modelId="{86486B7D-693B-5643-A5DC-0F9951C44DAD}" type="pres">
      <dgm:prSet presAssocID="{72C90C8A-2AE4-43FB-8A58-7B75C56E34A7}" presName="linear" presStyleCnt="0">
        <dgm:presLayoutVars>
          <dgm:animLvl val="lvl"/>
          <dgm:resizeHandles val="exact"/>
        </dgm:presLayoutVars>
      </dgm:prSet>
      <dgm:spPr/>
    </dgm:pt>
    <dgm:pt modelId="{3B03F433-37A9-2C40-A1A3-BE3BEB570D55}" type="pres">
      <dgm:prSet presAssocID="{675839CB-7A77-4BA8-AE4C-E6F5B7720451}" presName="parentText" presStyleLbl="node1" presStyleIdx="0" presStyleCnt="3">
        <dgm:presLayoutVars>
          <dgm:chMax val="0"/>
          <dgm:bulletEnabled val="1"/>
        </dgm:presLayoutVars>
      </dgm:prSet>
      <dgm:spPr/>
    </dgm:pt>
    <dgm:pt modelId="{59A8C523-341D-A141-8F8B-92DBD0E5A65E}" type="pres">
      <dgm:prSet presAssocID="{675839CB-7A77-4BA8-AE4C-E6F5B7720451}" presName="childText" presStyleLbl="revTx" presStyleIdx="0" presStyleCnt="3">
        <dgm:presLayoutVars>
          <dgm:bulletEnabled val="1"/>
        </dgm:presLayoutVars>
      </dgm:prSet>
      <dgm:spPr/>
    </dgm:pt>
    <dgm:pt modelId="{607FB6B8-5B22-7F44-B14B-922157E74BCF}" type="pres">
      <dgm:prSet presAssocID="{FEE6CC45-2724-4E81-B039-9B8B41178A42}" presName="parentText" presStyleLbl="node1" presStyleIdx="1" presStyleCnt="3">
        <dgm:presLayoutVars>
          <dgm:chMax val="0"/>
          <dgm:bulletEnabled val="1"/>
        </dgm:presLayoutVars>
      </dgm:prSet>
      <dgm:spPr/>
    </dgm:pt>
    <dgm:pt modelId="{53466E63-FC57-D74E-B50F-998D40B40484}" type="pres">
      <dgm:prSet presAssocID="{FEE6CC45-2724-4E81-B039-9B8B41178A42}" presName="childText" presStyleLbl="revTx" presStyleIdx="1" presStyleCnt="3">
        <dgm:presLayoutVars>
          <dgm:bulletEnabled val="1"/>
        </dgm:presLayoutVars>
      </dgm:prSet>
      <dgm:spPr/>
    </dgm:pt>
    <dgm:pt modelId="{C2060816-2179-5148-B69A-A076C2067D73}" type="pres">
      <dgm:prSet presAssocID="{1FB4A22E-0E0A-437B-8198-F99CFEA35870}" presName="parentText" presStyleLbl="node1" presStyleIdx="2" presStyleCnt="3">
        <dgm:presLayoutVars>
          <dgm:chMax val="0"/>
          <dgm:bulletEnabled val="1"/>
        </dgm:presLayoutVars>
      </dgm:prSet>
      <dgm:spPr/>
    </dgm:pt>
    <dgm:pt modelId="{C1B4F53F-86B2-EE4D-A3DC-030A636728AF}" type="pres">
      <dgm:prSet presAssocID="{1FB4A22E-0E0A-437B-8198-F99CFEA35870}" presName="childText" presStyleLbl="revTx" presStyleIdx="2" presStyleCnt="3">
        <dgm:presLayoutVars>
          <dgm:bulletEnabled val="1"/>
        </dgm:presLayoutVars>
      </dgm:prSet>
      <dgm:spPr/>
    </dgm:pt>
  </dgm:ptLst>
  <dgm:cxnLst>
    <dgm:cxn modelId="{F8BF4010-41EA-6841-B954-8088E8BA15A6}" type="presOf" srcId="{8658A5E4-19C6-4606-804F-E8C5584F2A1E}" destId="{53466E63-FC57-D74E-B50F-998D40B40484}" srcOrd="0" destOrd="0" presId="urn:microsoft.com/office/officeart/2005/8/layout/vList2"/>
    <dgm:cxn modelId="{35556538-D819-7247-BB2D-B6DE6D4401A1}" type="presOf" srcId="{72C90C8A-2AE4-43FB-8A58-7B75C56E34A7}" destId="{86486B7D-693B-5643-A5DC-0F9951C44DAD}" srcOrd="0" destOrd="0" presId="urn:microsoft.com/office/officeart/2005/8/layout/vList2"/>
    <dgm:cxn modelId="{3D15733B-F4C0-4816-BA7B-3DD3BA52B13F}" srcId="{72C90C8A-2AE4-43FB-8A58-7B75C56E34A7}" destId="{FEE6CC45-2724-4E81-B039-9B8B41178A42}" srcOrd="1" destOrd="0" parTransId="{6A2F6473-F7B2-44B1-B79D-09FB9313A357}" sibTransId="{FED1AD1F-C9E1-4F73-AFCF-1AFF357F3752}"/>
    <dgm:cxn modelId="{0782D04F-49B3-AF40-B519-7FF1F93FBFA0}" type="presOf" srcId="{9F3803A9-7550-4EE6-B9A1-669C3558846E}" destId="{59A8C523-341D-A141-8F8B-92DBD0E5A65E}" srcOrd="0" destOrd="0" presId="urn:microsoft.com/office/officeart/2005/8/layout/vList2"/>
    <dgm:cxn modelId="{D38CB96F-793D-3A48-AB00-1B3FA048E442}" type="presOf" srcId="{94DE4794-0365-4BCE-ABFA-2B1F0A932D3B}" destId="{59A8C523-341D-A141-8F8B-92DBD0E5A65E}" srcOrd="0" destOrd="1" presId="urn:microsoft.com/office/officeart/2005/8/layout/vList2"/>
    <dgm:cxn modelId="{5E02A97C-7FE4-9C48-918F-4F621DB6CC48}" type="presOf" srcId="{80A248D5-1264-4E70-A927-E34C2F4C563B}" destId="{53466E63-FC57-D74E-B50F-998D40B40484}" srcOrd="0" destOrd="1" presId="urn:microsoft.com/office/officeart/2005/8/layout/vList2"/>
    <dgm:cxn modelId="{5023C57F-DAD1-4CD9-A6BA-8E5BF14B5DA6}" srcId="{675839CB-7A77-4BA8-AE4C-E6F5B7720451}" destId="{9F3803A9-7550-4EE6-B9A1-669C3558846E}" srcOrd="0" destOrd="0" parTransId="{CC93D1A9-0F14-494E-8DCC-FFBD77E9A42D}" sibTransId="{26CDF26B-B0CA-4BA1-80E9-24266E938C01}"/>
    <dgm:cxn modelId="{F6746C82-7EB5-4B65-A046-1209BE7922BF}" srcId="{1FB4A22E-0E0A-437B-8198-F99CFEA35870}" destId="{A5A84E07-4AD8-4E62-9E9B-1282DEEEE182}" srcOrd="0" destOrd="0" parTransId="{B7DC3D77-F456-468B-9184-04732114DC69}" sibTransId="{02ADBE67-865E-4471-8EEA-157B45961665}"/>
    <dgm:cxn modelId="{84CFD499-1C75-4907-AB10-AA35B44473FF}" srcId="{72C90C8A-2AE4-43FB-8A58-7B75C56E34A7}" destId="{1FB4A22E-0E0A-437B-8198-F99CFEA35870}" srcOrd="2" destOrd="0" parTransId="{20FD9093-F905-452E-9195-1E8928116AAD}" sibTransId="{5EE942C2-06D0-4C36-BA01-F0C9C46CFA79}"/>
    <dgm:cxn modelId="{D02CDDAF-7CAB-40B8-9CBE-6F4163BA886D}" srcId="{FEE6CC45-2724-4E81-B039-9B8B41178A42}" destId="{80A248D5-1264-4E70-A927-E34C2F4C563B}" srcOrd="1" destOrd="0" parTransId="{1EFEC376-EF97-4F16-8A82-B5514E7A5F49}" sibTransId="{409C97AB-3FA4-4FD1-8BBC-F8E5A8F07E1D}"/>
    <dgm:cxn modelId="{C07240B3-EC97-4B16-A090-5A2D12D6C1FF}" srcId="{675839CB-7A77-4BA8-AE4C-E6F5B7720451}" destId="{94DE4794-0365-4BCE-ABFA-2B1F0A932D3B}" srcOrd="1" destOrd="0" parTransId="{160ED47B-D667-4D5D-A902-FB435F8842D7}" sibTransId="{CA36549F-5666-443E-ADA0-5101189DD2CB}"/>
    <dgm:cxn modelId="{A75175B4-1AE0-4F8F-9B1D-8791A7C39F0E}" srcId="{FEE6CC45-2724-4E81-B039-9B8B41178A42}" destId="{8658A5E4-19C6-4606-804F-E8C5584F2A1E}" srcOrd="0" destOrd="0" parTransId="{C4E09FD8-7811-4752-A5A5-2522F5376A66}" sibTransId="{C3FAB6BC-19AB-470D-8441-9AA8971723AB}"/>
    <dgm:cxn modelId="{6EB4C6B8-19B3-2641-82AE-C0203E3F7ED7}" type="presOf" srcId="{A5A84E07-4AD8-4E62-9E9B-1282DEEEE182}" destId="{C1B4F53F-86B2-EE4D-A3DC-030A636728AF}" srcOrd="0" destOrd="0" presId="urn:microsoft.com/office/officeart/2005/8/layout/vList2"/>
    <dgm:cxn modelId="{17A049D6-723A-4582-A29E-CA8C40FAB3BA}" srcId="{72C90C8A-2AE4-43FB-8A58-7B75C56E34A7}" destId="{675839CB-7A77-4BA8-AE4C-E6F5B7720451}" srcOrd="0" destOrd="0" parTransId="{7083E4BD-1F6E-4951-BAD3-014B81AB3324}" sibTransId="{57584CD6-B739-4CC7-B21E-2AA0A8813AF9}"/>
    <dgm:cxn modelId="{DBC819D9-FE5A-FF4F-AE4B-529A4E1D5D01}" type="presOf" srcId="{675839CB-7A77-4BA8-AE4C-E6F5B7720451}" destId="{3B03F433-37A9-2C40-A1A3-BE3BEB570D55}" srcOrd="0" destOrd="0" presId="urn:microsoft.com/office/officeart/2005/8/layout/vList2"/>
    <dgm:cxn modelId="{6A2EE6F0-CCBB-2942-96C4-509484C09DE0}" type="presOf" srcId="{1FB4A22E-0E0A-437B-8198-F99CFEA35870}" destId="{C2060816-2179-5148-B69A-A076C2067D73}" srcOrd="0" destOrd="0" presId="urn:microsoft.com/office/officeart/2005/8/layout/vList2"/>
    <dgm:cxn modelId="{E9C23AF9-45BF-5944-A47B-FC48B33A3A5F}" type="presOf" srcId="{FEE6CC45-2724-4E81-B039-9B8B41178A42}" destId="{607FB6B8-5B22-7F44-B14B-922157E74BCF}" srcOrd="0" destOrd="0" presId="urn:microsoft.com/office/officeart/2005/8/layout/vList2"/>
    <dgm:cxn modelId="{22DF0A0A-E61F-B440-A606-5E4E9381D6DE}" type="presParOf" srcId="{86486B7D-693B-5643-A5DC-0F9951C44DAD}" destId="{3B03F433-37A9-2C40-A1A3-BE3BEB570D55}" srcOrd="0" destOrd="0" presId="urn:microsoft.com/office/officeart/2005/8/layout/vList2"/>
    <dgm:cxn modelId="{6E6CC543-E3BD-2741-8EB5-8CB6FCA6E82B}" type="presParOf" srcId="{86486B7D-693B-5643-A5DC-0F9951C44DAD}" destId="{59A8C523-341D-A141-8F8B-92DBD0E5A65E}" srcOrd="1" destOrd="0" presId="urn:microsoft.com/office/officeart/2005/8/layout/vList2"/>
    <dgm:cxn modelId="{4417FB74-7DAA-7545-BFDC-F945DA8DA5E0}" type="presParOf" srcId="{86486B7D-693B-5643-A5DC-0F9951C44DAD}" destId="{607FB6B8-5B22-7F44-B14B-922157E74BCF}" srcOrd="2" destOrd="0" presId="urn:microsoft.com/office/officeart/2005/8/layout/vList2"/>
    <dgm:cxn modelId="{B397DF08-EE11-424D-BB11-A1BBD85EB73B}" type="presParOf" srcId="{86486B7D-693B-5643-A5DC-0F9951C44DAD}" destId="{53466E63-FC57-D74E-B50F-998D40B40484}" srcOrd="3" destOrd="0" presId="urn:microsoft.com/office/officeart/2005/8/layout/vList2"/>
    <dgm:cxn modelId="{E585F215-871D-7441-AAE3-85F71E0C0AAB}" type="presParOf" srcId="{86486B7D-693B-5643-A5DC-0F9951C44DAD}" destId="{C2060816-2179-5148-B69A-A076C2067D73}" srcOrd="4" destOrd="0" presId="urn:microsoft.com/office/officeart/2005/8/layout/vList2"/>
    <dgm:cxn modelId="{336FD7B2-5E38-374C-AECC-7ACE7A0A0481}" type="presParOf" srcId="{86486B7D-693B-5643-A5DC-0F9951C44DAD}" destId="{C1B4F53F-86B2-EE4D-A3DC-030A636728A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63B9E4C-B604-44C9-A8B6-5080AAF39EF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71D61B-02A2-4976-86BC-29431D4916CA}">
      <dgm:prSet/>
      <dgm:spPr/>
      <dgm:t>
        <a:bodyPr/>
        <a:lstStyle/>
        <a:p>
          <a:r>
            <a:rPr lang="en-US"/>
            <a:t>Glucose control</a:t>
          </a:r>
        </a:p>
      </dgm:t>
    </dgm:pt>
    <dgm:pt modelId="{12F48162-63EB-4A25-AC20-850BC73DBF83}" type="parTrans" cxnId="{364BD7EB-2913-45D4-884D-E321D6C3DA2E}">
      <dgm:prSet/>
      <dgm:spPr/>
      <dgm:t>
        <a:bodyPr/>
        <a:lstStyle/>
        <a:p>
          <a:endParaRPr lang="en-US"/>
        </a:p>
      </dgm:t>
    </dgm:pt>
    <dgm:pt modelId="{55D36A21-F8AB-4906-84DF-A74FF4408BA5}" type="sibTrans" cxnId="{364BD7EB-2913-45D4-884D-E321D6C3DA2E}">
      <dgm:prSet/>
      <dgm:spPr/>
      <dgm:t>
        <a:bodyPr/>
        <a:lstStyle/>
        <a:p>
          <a:endParaRPr lang="en-US"/>
        </a:p>
      </dgm:t>
    </dgm:pt>
    <dgm:pt modelId="{E6F2ACED-B8CC-4428-82B2-DE5B8118B80A}">
      <dgm:prSet/>
      <dgm:spPr/>
      <dgm:t>
        <a:bodyPr/>
        <a:lstStyle/>
        <a:p>
          <a:r>
            <a:rPr lang="en-US" dirty="0"/>
            <a:t>Every percentage point drop in A1C blood test results (e.g., from 8% to 7%) reduces the risk of microvascular complications (eye, kidney, and nerve diseases) by 40% </a:t>
          </a:r>
        </a:p>
      </dgm:t>
    </dgm:pt>
    <dgm:pt modelId="{C603526A-FB09-4F23-8EDC-F17D17F7567D}" type="parTrans" cxnId="{5DDE5313-B532-4925-822A-37394BD24C59}">
      <dgm:prSet/>
      <dgm:spPr/>
      <dgm:t>
        <a:bodyPr/>
        <a:lstStyle/>
        <a:p>
          <a:endParaRPr lang="en-US"/>
        </a:p>
      </dgm:t>
    </dgm:pt>
    <dgm:pt modelId="{F528AF99-A99E-4E9A-AE64-8CAEE30E6C1F}" type="sibTrans" cxnId="{5DDE5313-B532-4925-822A-37394BD24C59}">
      <dgm:prSet/>
      <dgm:spPr/>
      <dgm:t>
        <a:bodyPr/>
        <a:lstStyle/>
        <a:p>
          <a:endParaRPr lang="en-US"/>
        </a:p>
      </dgm:t>
    </dgm:pt>
    <dgm:pt modelId="{9D323F43-5023-4077-9519-F0658C5F2C40}">
      <dgm:prSet/>
      <dgm:spPr/>
      <dgm:t>
        <a:bodyPr/>
        <a:lstStyle/>
        <a:p>
          <a:r>
            <a:rPr lang="en-US"/>
            <a:t>Blood pressure control </a:t>
          </a:r>
        </a:p>
      </dgm:t>
    </dgm:pt>
    <dgm:pt modelId="{21FBBAC3-CCAB-4592-AACC-C0DFCC7E41F3}" type="parTrans" cxnId="{D6E9A6F2-DF47-4244-AE6C-22DF0F9DC7BD}">
      <dgm:prSet/>
      <dgm:spPr/>
      <dgm:t>
        <a:bodyPr/>
        <a:lstStyle/>
        <a:p>
          <a:endParaRPr lang="en-US"/>
        </a:p>
      </dgm:t>
    </dgm:pt>
    <dgm:pt modelId="{F5443443-7FED-4712-B212-D8BCED0F41AD}" type="sibTrans" cxnId="{D6E9A6F2-DF47-4244-AE6C-22DF0F9DC7BD}">
      <dgm:prSet/>
      <dgm:spPr/>
      <dgm:t>
        <a:bodyPr/>
        <a:lstStyle/>
        <a:p>
          <a:endParaRPr lang="en-US"/>
        </a:p>
      </dgm:t>
    </dgm:pt>
    <dgm:pt modelId="{E87EBBFA-0F48-4C74-BE5A-B10D2937A02D}">
      <dgm:prSet/>
      <dgm:spPr/>
      <dgm:t>
        <a:bodyPr/>
        <a:lstStyle/>
        <a:p>
          <a:r>
            <a:rPr lang="en-US"/>
            <a:t>33% to 50% reduced risk of cardiovascular disease </a:t>
          </a:r>
        </a:p>
      </dgm:t>
    </dgm:pt>
    <dgm:pt modelId="{21B763A1-DE61-4D00-9BBB-EF8759AA81FA}" type="parTrans" cxnId="{745C621A-4C08-4C06-945B-18A1DEA367B0}">
      <dgm:prSet/>
      <dgm:spPr/>
      <dgm:t>
        <a:bodyPr/>
        <a:lstStyle/>
        <a:p>
          <a:endParaRPr lang="en-US"/>
        </a:p>
      </dgm:t>
    </dgm:pt>
    <dgm:pt modelId="{9B1E25AB-3E1E-431B-966C-B357BB465E60}" type="sibTrans" cxnId="{745C621A-4C08-4C06-945B-18A1DEA367B0}">
      <dgm:prSet/>
      <dgm:spPr/>
      <dgm:t>
        <a:bodyPr/>
        <a:lstStyle/>
        <a:p>
          <a:endParaRPr lang="en-US"/>
        </a:p>
      </dgm:t>
    </dgm:pt>
    <dgm:pt modelId="{1350A49C-13CA-4DD8-889C-EA31B1CB101B}">
      <dgm:prSet/>
      <dgm:spPr/>
      <dgm:t>
        <a:bodyPr/>
        <a:lstStyle/>
        <a:p>
          <a:r>
            <a:rPr lang="en-US"/>
            <a:t>Risk of microvascular complications by approximately 33% </a:t>
          </a:r>
        </a:p>
      </dgm:t>
    </dgm:pt>
    <dgm:pt modelId="{0AF69A47-AC0D-42C1-9061-AB1DD421F28D}" type="parTrans" cxnId="{D731E905-343C-48FC-B17C-F847A89C1392}">
      <dgm:prSet/>
      <dgm:spPr/>
      <dgm:t>
        <a:bodyPr/>
        <a:lstStyle/>
        <a:p>
          <a:endParaRPr lang="en-US"/>
        </a:p>
      </dgm:t>
    </dgm:pt>
    <dgm:pt modelId="{15942CAE-4E23-491A-8626-C169E8947593}" type="sibTrans" cxnId="{D731E905-343C-48FC-B17C-F847A89C1392}">
      <dgm:prSet/>
      <dgm:spPr/>
      <dgm:t>
        <a:bodyPr/>
        <a:lstStyle/>
        <a:p>
          <a:endParaRPr lang="en-US"/>
        </a:p>
      </dgm:t>
    </dgm:pt>
    <dgm:pt modelId="{232169F6-F38A-194B-8246-E3518D22FABA}" type="pres">
      <dgm:prSet presAssocID="{663B9E4C-B604-44C9-A8B6-5080AAF39EFB}" presName="linear" presStyleCnt="0">
        <dgm:presLayoutVars>
          <dgm:animLvl val="lvl"/>
          <dgm:resizeHandles val="exact"/>
        </dgm:presLayoutVars>
      </dgm:prSet>
      <dgm:spPr/>
    </dgm:pt>
    <dgm:pt modelId="{6EEA9B3D-93C0-9140-B95A-572E162B2B7B}" type="pres">
      <dgm:prSet presAssocID="{4771D61B-02A2-4976-86BC-29431D4916CA}" presName="parentText" presStyleLbl="node1" presStyleIdx="0" presStyleCnt="2">
        <dgm:presLayoutVars>
          <dgm:chMax val="0"/>
          <dgm:bulletEnabled val="1"/>
        </dgm:presLayoutVars>
      </dgm:prSet>
      <dgm:spPr/>
    </dgm:pt>
    <dgm:pt modelId="{91989240-4BED-624D-8D03-ED5DEC47421B}" type="pres">
      <dgm:prSet presAssocID="{4771D61B-02A2-4976-86BC-29431D4916CA}" presName="childText" presStyleLbl="revTx" presStyleIdx="0" presStyleCnt="2">
        <dgm:presLayoutVars>
          <dgm:bulletEnabled val="1"/>
        </dgm:presLayoutVars>
      </dgm:prSet>
      <dgm:spPr/>
    </dgm:pt>
    <dgm:pt modelId="{9EF89E56-E60F-384A-9ABB-797E61256784}" type="pres">
      <dgm:prSet presAssocID="{9D323F43-5023-4077-9519-F0658C5F2C40}" presName="parentText" presStyleLbl="node1" presStyleIdx="1" presStyleCnt="2">
        <dgm:presLayoutVars>
          <dgm:chMax val="0"/>
          <dgm:bulletEnabled val="1"/>
        </dgm:presLayoutVars>
      </dgm:prSet>
      <dgm:spPr/>
    </dgm:pt>
    <dgm:pt modelId="{F0E406DC-698A-D949-A613-AC354406D44C}" type="pres">
      <dgm:prSet presAssocID="{9D323F43-5023-4077-9519-F0658C5F2C40}" presName="childText" presStyleLbl="revTx" presStyleIdx="1" presStyleCnt="2">
        <dgm:presLayoutVars>
          <dgm:bulletEnabled val="1"/>
        </dgm:presLayoutVars>
      </dgm:prSet>
      <dgm:spPr/>
    </dgm:pt>
  </dgm:ptLst>
  <dgm:cxnLst>
    <dgm:cxn modelId="{D731E905-343C-48FC-B17C-F847A89C1392}" srcId="{9D323F43-5023-4077-9519-F0658C5F2C40}" destId="{1350A49C-13CA-4DD8-889C-EA31B1CB101B}" srcOrd="1" destOrd="0" parTransId="{0AF69A47-AC0D-42C1-9061-AB1DD421F28D}" sibTransId="{15942CAE-4E23-491A-8626-C169E8947593}"/>
    <dgm:cxn modelId="{5DDE5313-B532-4925-822A-37394BD24C59}" srcId="{4771D61B-02A2-4976-86BC-29431D4916CA}" destId="{E6F2ACED-B8CC-4428-82B2-DE5B8118B80A}" srcOrd="0" destOrd="0" parTransId="{C603526A-FB09-4F23-8EDC-F17D17F7567D}" sibTransId="{F528AF99-A99E-4E9A-AE64-8CAEE30E6C1F}"/>
    <dgm:cxn modelId="{745C621A-4C08-4C06-945B-18A1DEA367B0}" srcId="{9D323F43-5023-4077-9519-F0658C5F2C40}" destId="{E87EBBFA-0F48-4C74-BE5A-B10D2937A02D}" srcOrd="0" destOrd="0" parTransId="{21B763A1-DE61-4D00-9BBB-EF8759AA81FA}" sibTransId="{9B1E25AB-3E1E-431B-966C-B357BB465E60}"/>
    <dgm:cxn modelId="{959C0D48-C3C5-6743-B4B5-9F703E3926B3}" type="presOf" srcId="{1350A49C-13CA-4DD8-889C-EA31B1CB101B}" destId="{F0E406DC-698A-D949-A613-AC354406D44C}" srcOrd="0" destOrd="1" presId="urn:microsoft.com/office/officeart/2005/8/layout/vList2"/>
    <dgm:cxn modelId="{42589C90-7C31-1644-A19E-97F86CC43A23}" type="presOf" srcId="{E6F2ACED-B8CC-4428-82B2-DE5B8118B80A}" destId="{91989240-4BED-624D-8D03-ED5DEC47421B}" srcOrd="0" destOrd="0" presId="urn:microsoft.com/office/officeart/2005/8/layout/vList2"/>
    <dgm:cxn modelId="{B2703692-4FF0-5B42-8AC5-23F1E1624E5C}" type="presOf" srcId="{4771D61B-02A2-4976-86BC-29431D4916CA}" destId="{6EEA9B3D-93C0-9140-B95A-572E162B2B7B}" srcOrd="0" destOrd="0" presId="urn:microsoft.com/office/officeart/2005/8/layout/vList2"/>
    <dgm:cxn modelId="{4DE298A9-5900-D74B-AA76-5BC574BDC6B1}" type="presOf" srcId="{E87EBBFA-0F48-4C74-BE5A-B10D2937A02D}" destId="{F0E406DC-698A-D949-A613-AC354406D44C}" srcOrd="0" destOrd="0" presId="urn:microsoft.com/office/officeart/2005/8/layout/vList2"/>
    <dgm:cxn modelId="{54F395B0-1EAC-CE4D-91EC-985CC292EEC2}" type="presOf" srcId="{9D323F43-5023-4077-9519-F0658C5F2C40}" destId="{9EF89E56-E60F-384A-9ABB-797E61256784}" srcOrd="0" destOrd="0" presId="urn:microsoft.com/office/officeart/2005/8/layout/vList2"/>
    <dgm:cxn modelId="{A91DB4CE-93DA-E14C-9656-6D51E3F1CD9C}" type="presOf" srcId="{663B9E4C-B604-44C9-A8B6-5080AAF39EFB}" destId="{232169F6-F38A-194B-8246-E3518D22FABA}" srcOrd="0" destOrd="0" presId="urn:microsoft.com/office/officeart/2005/8/layout/vList2"/>
    <dgm:cxn modelId="{364BD7EB-2913-45D4-884D-E321D6C3DA2E}" srcId="{663B9E4C-B604-44C9-A8B6-5080AAF39EFB}" destId="{4771D61B-02A2-4976-86BC-29431D4916CA}" srcOrd="0" destOrd="0" parTransId="{12F48162-63EB-4A25-AC20-850BC73DBF83}" sibTransId="{55D36A21-F8AB-4906-84DF-A74FF4408BA5}"/>
    <dgm:cxn modelId="{D6E9A6F2-DF47-4244-AE6C-22DF0F9DC7BD}" srcId="{663B9E4C-B604-44C9-A8B6-5080AAF39EFB}" destId="{9D323F43-5023-4077-9519-F0658C5F2C40}" srcOrd="1" destOrd="0" parTransId="{21FBBAC3-CCAB-4592-AACC-C0DFCC7E41F3}" sibTransId="{F5443443-7FED-4712-B212-D8BCED0F41AD}"/>
    <dgm:cxn modelId="{91AA6EA9-6612-4948-A68C-E0EBBE97B34B}" type="presParOf" srcId="{232169F6-F38A-194B-8246-E3518D22FABA}" destId="{6EEA9B3D-93C0-9140-B95A-572E162B2B7B}" srcOrd="0" destOrd="0" presId="urn:microsoft.com/office/officeart/2005/8/layout/vList2"/>
    <dgm:cxn modelId="{D95A179E-9A7D-844E-8F22-0B672A661A69}" type="presParOf" srcId="{232169F6-F38A-194B-8246-E3518D22FABA}" destId="{91989240-4BED-624D-8D03-ED5DEC47421B}" srcOrd="1" destOrd="0" presId="urn:microsoft.com/office/officeart/2005/8/layout/vList2"/>
    <dgm:cxn modelId="{CF3834B0-BB30-924E-B4E7-1867166BA5F2}" type="presParOf" srcId="{232169F6-F38A-194B-8246-E3518D22FABA}" destId="{9EF89E56-E60F-384A-9ABB-797E61256784}" srcOrd="2" destOrd="0" presId="urn:microsoft.com/office/officeart/2005/8/layout/vList2"/>
    <dgm:cxn modelId="{FCF2CBE3-10F3-7C4C-9CD5-91AC7396E21F}" type="presParOf" srcId="{232169F6-F38A-194B-8246-E3518D22FABA}" destId="{F0E406DC-698A-D949-A613-AC354406D44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4DB2C99-86EB-46A9-8573-CABBF816C7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055952-359C-435B-BBC5-56E7E483F459}">
      <dgm:prSet/>
      <dgm:spPr/>
      <dgm:t>
        <a:bodyPr/>
        <a:lstStyle/>
        <a:p>
          <a:r>
            <a:rPr lang="en-US"/>
            <a:t>Control of blood lipids </a:t>
          </a:r>
        </a:p>
      </dgm:t>
    </dgm:pt>
    <dgm:pt modelId="{ACEDAEBE-A9FD-4886-A324-3837048309C6}" type="parTrans" cxnId="{3A56BC62-08E3-4CA0-9928-15B64BBE4D3F}">
      <dgm:prSet/>
      <dgm:spPr/>
      <dgm:t>
        <a:bodyPr/>
        <a:lstStyle/>
        <a:p>
          <a:endParaRPr lang="en-US"/>
        </a:p>
      </dgm:t>
    </dgm:pt>
    <dgm:pt modelId="{83801E27-D0AD-46FE-9BD6-4B94DC24EE53}" type="sibTrans" cxnId="{3A56BC62-08E3-4CA0-9928-15B64BBE4D3F}">
      <dgm:prSet/>
      <dgm:spPr/>
      <dgm:t>
        <a:bodyPr/>
        <a:lstStyle/>
        <a:p>
          <a:endParaRPr lang="en-US"/>
        </a:p>
      </dgm:t>
    </dgm:pt>
    <dgm:pt modelId="{B8D4B326-CB2B-4263-8DB2-3F53254E9CB0}">
      <dgm:prSet/>
      <dgm:spPr/>
      <dgm:t>
        <a:bodyPr/>
        <a:lstStyle/>
        <a:p>
          <a:r>
            <a:rPr lang="en-US" dirty="0"/>
            <a:t>Control of cholesterol or blood lipids can reduce cardiovascular complications by 20% to 50%</a:t>
          </a:r>
        </a:p>
      </dgm:t>
    </dgm:pt>
    <dgm:pt modelId="{06C2EA08-382B-48AD-8485-4749364555D2}" type="parTrans" cxnId="{047776DD-B2E6-4765-B2C9-8B6C8A6EB20F}">
      <dgm:prSet/>
      <dgm:spPr/>
      <dgm:t>
        <a:bodyPr/>
        <a:lstStyle/>
        <a:p>
          <a:endParaRPr lang="en-US"/>
        </a:p>
      </dgm:t>
    </dgm:pt>
    <dgm:pt modelId="{CB69503D-AEB3-4A8F-AEE4-DC0180FCD140}" type="sibTrans" cxnId="{047776DD-B2E6-4765-B2C9-8B6C8A6EB20F}">
      <dgm:prSet/>
      <dgm:spPr/>
      <dgm:t>
        <a:bodyPr/>
        <a:lstStyle/>
        <a:p>
          <a:endParaRPr lang="en-US"/>
        </a:p>
      </dgm:t>
    </dgm:pt>
    <dgm:pt modelId="{1FCF6014-8AD1-45FD-A84D-92BE9854AFA3}">
      <dgm:prSet/>
      <dgm:spPr/>
      <dgm:t>
        <a:bodyPr/>
        <a:lstStyle/>
        <a:p>
          <a:r>
            <a:rPr lang="en-US"/>
            <a:t>Preventive care practices for eyes, kidneys, and feet</a:t>
          </a:r>
        </a:p>
      </dgm:t>
    </dgm:pt>
    <dgm:pt modelId="{873DCEF7-0D52-418D-A93F-42E71B7E45E2}" type="parTrans" cxnId="{D3BF59A6-F6EE-441D-89AE-4368AEE6BC93}">
      <dgm:prSet/>
      <dgm:spPr/>
      <dgm:t>
        <a:bodyPr/>
        <a:lstStyle/>
        <a:p>
          <a:endParaRPr lang="en-US"/>
        </a:p>
      </dgm:t>
    </dgm:pt>
    <dgm:pt modelId="{DBE7FD42-DC69-4ADC-A85C-6C0E277759B8}" type="sibTrans" cxnId="{D3BF59A6-F6EE-441D-89AE-4368AEE6BC93}">
      <dgm:prSet/>
      <dgm:spPr/>
      <dgm:t>
        <a:bodyPr/>
        <a:lstStyle/>
        <a:p>
          <a:endParaRPr lang="en-US"/>
        </a:p>
      </dgm:t>
    </dgm:pt>
    <dgm:pt modelId="{9664C018-92F8-4F15-9CF5-2A9FBB691A1C}">
      <dgm:prSet/>
      <dgm:spPr/>
      <dgm:t>
        <a:bodyPr/>
        <a:lstStyle/>
        <a:p>
          <a:r>
            <a:rPr lang="en-US"/>
            <a:t>Reduce severe vision loss by 50% to 60% </a:t>
          </a:r>
        </a:p>
      </dgm:t>
    </dgm:pt>
    <dgm:pt modelId="{8DE0102D-038B-41F2-B0A8-6470F4C34216}" type="parTrans" cxnId="{4EEF29ED-C901-41CB-A82E-A3EDDDC582B6}">
      <dgm:prSet/>
      <dgm:spPr/>
      <dgm:t>
        <a:bodyPr/>
        <a:lstStyle/>
        <a:p>
          <a:endParaRPr lang="en-US"/>
        </a:p>
      </dgm:t>
    </dgm:pt>
    <dgm:pt modelId="{30CB12F7-9C39-46B7-AD63-91C3AD1856A8}" type="sibTrans" cxnId="{4EEF29ED-C901-41CB-A82E-A3EDDDC582B6}">
      <dgm:prSet/>
      <dgm:spPr/>
      <dgm:t>
        <a:bodyPr/>
        <a:lstStyle/>
        <a:p>
          <a:endParaRPr lang="en-US"/>
        </a:p>
      </dgm:t>
    </dgm:pt>
    <dgm:pt modelId="{C24E36E7-8E2D-4BFE-B325-90F9C36B6C11}">
      <dgm:prSet/>
      <dgm:spPr/>
      <dgm:t>
        <a:bodyPr/>
        <a:lstStyle/>
        <a:p>
          <a:r>
            <a:rPr lang="en-US"/>
            <a:t>Reduce amputation rates by 45% to 85% </a:t>
          </a:r>
        </a:p>
      </dgm:t>
    </dgm:pt>
    <dgm:pt modelId="{DD5FFF6B-FF0D-4099-8376-E268FB10D152}" type="parTrans" cxnId="{31A146AE-8F35-483F-9A51-57CD8BFEFC31}">
      <dgm:prSet/>
      <dgm:spPr/>
      <dgm:t>
        <a:bodyPr/>
        <a:lstStyle/>
        <a:p>
          <a:endParaRPr lang="en-US"/>
        </a:p>
      </dgm:t>
    </dgm:pt>
    <dgm:pt modelId="{F1676CB6-28BA-4B2D-81AE-BF48EE874CDB}" type="sibTrans" cxnId="{31A146AE-8F35-483F-9A51-57CD8BFEFC31}">
      <dgm:prSet/>
      <dgm:spPr/>
      <dgm:t>
        <a:bodyPr/>
        <a:lstStyle/>
        <a:p>
          <a:endParaRPr lang="en-US"/>
        </a:p>
      </dgm:t>
    </dgm:pt>
    <dgm:pt modelId="{AA10BF5E-1290-4A24-8175-04A321D8E05F}">
      <dgm:prSet/>
      <dgm:spPr/>
      <dgm:t>
        <a:bodyPr/>
        <a:lstStyle/>
        <a:p>
          <a:r>
            <a:rPr lang="en-US"/>
            <a:t>Lowering blood pressure can reduce the decline in kidney function by 30% to 70%</a:t>
          </a:r>
        </a:p>
      </dgm:t>
    </dgm:pt>
    <dgm:pt modelId="{7BA88D78-EA13-4692-9531-3EDF56F2BE26}" type="parTrans" cxnId="{4CD094DF-A9C6-43BD-938D-A4C2F49F8ECE}">
      <dgm:prSet/>
      <dgm:spPr/>
      <dgm:t>
        <a:bodyPr/>
        <a:lstStyle/>
        <a:p>
          <a:endParaRPr lang="en-US"/>
        </a:p>
      </dgm:t>
    </dgm:pt>
    <dgm:pt modelId="{0E886AD9-41ED-4EF4-B3C1-93F783848532}" type="sibTrans" cxnId="{4CD094DF-A9C6-43BD-938D-A4C2F49F8ECE}">
      <dgm:prSet/>
      <dgm:spPr/>
      <dgm:t>
        <a:bodyPr/>
        <a:lstStyle/>
        <a:p>
          <a:endParaRPr lang="en-US"/>
        </a:p>
      </dgm:t>
    </dgm:pt>
    <dgm:pt modelId="{A827A2B1-0934-4D1F-90F7-795B0E657D21}">
      <dgm:prSet/>
      <dgm:spPr/>
      <dgm:t>
        <a:bodyPr/>
        <a:lstStyle/>
        <a:p>
          <a:r>
            <a:rPr lang="en-US"/>
            <a:t>Treatment with ACE inhibitors and angiotensin receptor blockers (ARBs) are more effective in reducing the decline in kidney function than other blood pressure lowering drugs </a:t>
          </a:r>
        </a:p>
      </dgm:t>
    </dgm:pt>
    <dgm:pt modelId="{51E28DA5-9278-4181-A75B-C6FC827005BD}" type="parTrans" cxnId="{349B2E4B-EBF1-4B73-9FA2-478C665BC7D3}">
      <dgm:prSet/>
      <dgm:spPr/>
      <dgm:t>
        <a:bodyPr/>
        <a:lstStyle/>
        <a:p>
          <a:endParaRPr lang="en-US"/>
        </a:p>
      </dgm:t>
    </dgm:pt>
    <dgm:pt modelId="{61062911-8C2F-427B-ABCE-60EFC558A4F7}" type="sibTrans" cxnId="{349B2E4B-EBF1-4B73-9FA2-478C665BC7D3}">
      <dgm:prSet/>
      <dgm:spPr/>
      <dgm:t>
        <a:bodyPr/>
        <a:lstStyle/>
        <a:p>
          <a:endParaRPr lang="en-US"/>
        </a:p>
      </dgm:t>
    </dgm:pt>
    <dgm:pt modelId="{20026966-7923-9642-ADBC-F4E1CFB59F1F}" type="pres">
      <dgm:prSet presAssocID="{E4DB2C99-86EB-46A9-8573-CABBF816C71B}" presName="linear" presStyleCnt="0">
        <dgm:presLayoutVars>
          <dgm:animLvl val="lvl"/>
          <dgm:resizeHandles val="exact"/>
        </dgm:presLayoutVars>
      </dgm:prSet>
      <dgm:spPr/>
    </dgm:pt>
    <dgm:pt modelId="{D0489703-21E3-3744-93AC-F88C17349D63}" type="pres">
      <dgm:prSet presAssocID="{DA055952-359C-435B-BBC5-56E7E483F459}" presName="parentText" presStyleLbl="node1" presStyleIdx="0" presStyleCnt="2">
        <dgm:presLayoutVars>
          <dgm:chMax val="0"/>
          <dgm:bulletEnabled val="1"/>
        </dgm:presLayoutVars>
      </dgm:prSet>
      <dgm:spPr/>
    </dgm:pt>
    <dgm:pt modelId="{3ABA9CD3-0702-8A4A-B362-A7E7A3461032}" type="pres">
      <dgm:prSet presAssocID="{DA055952-359C-435B-BBC5-56E7E483F459}" presName="childText" presStyleLbl="revTx" presStyleIdx="0" presStyleCnt="2">
        <dgm:presLayoutVars>
          <dgm:bulletEnabled val="1"/>
        </dgm:presLayoutVars>
      </dgm:prSet>
      <dgm:spPr/>
    </dgm:pt>
    <dgm:pt modelId="{5306151F-26EE-D946-BBAF-58B9D2A25262}" type="pres">
      <dgm:prSet presAssocID="{1FCF6014-8AD1-45FD-A84D-92BE9854AFA3}" presName="parentText" presStyleLbl="node1" presStyleIdx="1" presStyleCnt="2">
        <dgm:presLayoutVars>
          <dgm:chMax val="0"/>
          <dgm:bulletEnabled val="1"/>
        </dgm:presLayoutVars>
      </dgm:prSet>
      <dgm:spPr/>
    </dgm:pt>
    <dgm:pt modelId="{0AA91097-4171-5B48-84C7-0CEAECACAFE5}" type="pres">
      <dgm:prSet presAssocID="{1FCF6014-8AD1-45FD-A84D-92BE9854AFA3}" presName="childText" presStyleLbl="revTx" presStyleIdx="1" presStyleCnt="2">
        <dgm:presLayoutVars>
          <dgm:bulletEnabled val="1"/>
        </dgm:presLayoutVars>
      </dgm:prSet>
      <dgm:spPr/>
    </dgm:pt>
  </dgm:ptLst>
  <dgm:cxnLst>
    <dgm:cxn modelId="{D58E0E0B-CC2F-6A42-979E-5C833E601304}" type="presOf" srcId="{C24E36E7-8E2D-4BFE-B325-90F9C36B6C11}" destId="{0AA91097-4171-5B48-84C7-0CEAECACAFE5}" srcOrd="0" destOrd="1" presId="urn:microsoft.com/office/officeart/2005/8/layout/vList2"/>
    <dgm:cxn modelId="{93FD622F-1B3C-3C4D-BADF-862BD02790A6}" type="presOf" srcId="{9664C018-92F8-4F15-9CF5-2A9FBB691A1C}" destId="{0AA91097-4171-5B48-84C7-0CEAECACAFE5}" srcOrd="0" destOrd="0" presId="urn:microsoft.com/office/officeart/2005/8/layout/vList2"/>
    <dgm:cxn modelId="{4F041F4A-BBAD-FF43-9490-988E5805B7A5}" type="presOf" srcId="{DA055952-359C-435B-BBC5-56E7E483F459}" destId="{D0489703-21E3-3744-93AC-F88C17349D63}" srcOrd="0" destOrd="0" presId="urn:microsoft.com/office/officeart/2005/8/layout/vList2"/>
    <dgm:cxn modelId="{349B2E4B-EBF1-4B73-9FA2-478C665BC7D3}" srcId="{1FCF6014-8AD1-45FD-A84D-92BE9854AFA3}" destId="{A827A2B1-0934-4D1F-90F7-795B0E657D21}" srcOrd="3" destOrd="0" parTransId="{51E28DA5-9278-4181-A75B-C6FC827005BD}" sibTransId="{61062911-8C2F-427B-ABCE-60EFC558A4F7}"/>
    <dgm:cxn modelId="{3A56BC62-08E3-4CA0-9928-15B64BBE4D3F}" srcId="{E4DB2C99-86EB-46A9-8573-CABBF816C71B}" destId="{DA055952-359C-435B-BBC5-56E7E483F459}" srcOrd="0" destOrd="0" parTransId="{ACEDAEBE-A9FD-4886-A324-3837048309C6}" sibTransId="{83801E27-D0AD-46FE-9BD6-4B94DC24EE53}"/>
    <dgm:cxn modelId="{119DDE64-06FC-4546-8273-DA7F0AD2917E}" type="presOf" srcId="{1FCF6014-8AD1-45FD-A84D-92BE9854AFA3}" destId="{5306151F-26EE-D946-BBAF-58B9D2A25262}" srcOrd="0" destOrd="0" presId="urn:microsoft.com/office/officeart/2005/8/layout/vList2"/>
    <dgm:cxn modelId="{E2158D77-6C1F-8044-83F5-22C22D35B1AD}" type="presOf" srcId="{E4DB2C99-86EB-46A9-8573-CABBF816C71B}" destId="{20026966-7923-9642-ADBC-F4E1CFB59F1F}" srcOrd="0" destOrd="0" presId="urn:microsoft.com/office/officeart/2005/8/layout/vList2"/>
    <dgm:cxn modelId="{0DA57889-6973-4E4B-BDAD-B1C0170A5F61}" type="presOf" srcId="{AA10BF5E-1290-4A24-8175-04A321D8E05F}" destId="{0AA91097-4171-5B48-84C7-0CEAECACAFE5}" srcOrd="0" destOrd="2" presId="urn:microsoft.com/office/officeart/2005/8/layout/vList2"/>
    <dgm:cxn modelId="{2A49629A-2514-694F-BEAF-DC84461A7AE8}" type="presOf" srcId="{A827A2B1-0934-4D1F-90F7-795B0E657D21}" destId="{0AA91097-4171-5B48-84C7-0CEAECACAFE5}" srcOrd="0" destOrd="3" presId="urn:microsoft.com/office/officeart/2005/8/layout/vList2"/>
    <dgm:cxn modelId="{D3BF59A6-F6EE-441D-89AE-4368AEE6BC93}" srcId="{E4DB2C99-86EB-46A9-8573-CABBF816C71B}" destId="{1FCF6014-8AD1-45FD-A84D-92BE9854AFA3}" srcOrd="1" destOrd="0" parTransId="{873DCEF7-0D52-418D-A93F-42E71B7E45E2}" sibTransId="{DBE7FD42-DC69-4ADC-A85C-6C0E277759B8}"/>
    <dgm:cxn modelId="{31A146AE-8F35-483F-9A51-57CD8BFEFC31}" srcId="{1FCF6014-8AD1-45FD-A84D-92BE9854AFA3}" destId="{C24E36E7-8E2D-4BFE-B325-90F9C36B6C11}" srcOrd="1" destOrd="0" parTransId="{DD5FFF6B-FF0D-4099-8376-E268FB10D152}" sibTransId="{F1676CB6-28BA-4B2D-81AE-BF48EE874CDB}"/>
    <dgm:cxn modelId="{E008CDB7-3560-EB4D-8A31-9B5E4820C4A7}" type="presOf" srcId="{B8D4B326-CB2B-4263-8DB2-3F53254E9CB0}" destId="{3ABA9CD3-0702-8A4A-B362-A7E7A3461032}" srcOrd="0" destOrd="0" presId="urn:microsoft.com/office/officeart/2005/8/layout/vList2"/>
    <dgm:cxn modelId="{047776DD-B2E6-4765-B2C9-8B6C8A6EB20F}" srcId="{DA055952-359C-435B-BBC5-56E7E483F459}" destId="{B8D4B326-CB2B-4263-8DB2-3F53254E9CB0}" srcOrd="0" destOrd="0" parTransId="{06C2EA08-382B-48AD-8485-4749364555D2}" sibTransId="{CB69503D-AEB3-4A8F-AEE4-DC0180FCD140}"/>
    <dgm:cxn modelId="{4CD094DF-A9C6-43BD-938D-A4C2F49F8ECE}" srcId="{1FCF6014-8AD1-45FD-A84D-92BE9854AFA3}" destId="{AA10BF5E-1290-4A24-8175-04A321D8E05F}" srcOrd="2" destOrd="0" parTransId="{7BA88D78-EA13-4692-9531-3EDF56F2BE26}" sibTransId="{0E886AD9-41ED-4EF4-B3C1-93F783848532}"/>
    <dgm:cxn modelId="{4EEF29ED-C901-41CB-A82E-A3EDDDC582B6}" srcId="{1FCF6014-8AD1-45FD-A84D-92BE9854AFA3}" destId="{9664C018-92F8-4F15-9CF5-2A9FBB691A1C}" srcOrd="0" destOrd="0" parTransId="{8DE0102D-038B-41F2-B0A8-6470F4C34216}" sibTransId="{30CB12F7-9C39-46B7-AD63-91C3AD1856A8}"/>
    <dgm:cxn modelId="{A18138D7-08D1-0846-B1F2-66D6A18BCA7C}" type="presParOf" srcId="{20026966-7923-9642-ADBC-F4E1CFB59F1F}" destId="{D0489703-21E3-3744-93AC-F88C17349D63}" srcOrd="0" destOrd="0" presId="urn:microsoft.com/office/officeart/2005/8/layout/vList2"/>
    <dgm:cxn modelId="{F50EC9A8-75DA-4747-80F3-FE9923CBCCFA}" type="presParOf" srcId="{20026966-7923-9642-ADBC-F4E1CFB59F1F}" destId="{3ABA9CD3-0702-8A4A-B362-A7E7A3461032}" srcOrd="1" destOrd="0" presId="urn:microsoft.com/office/officeart/2005/8/layout/vList2"/>
    <dgm:cxn modelId="{CC0D7EF4-D058-F64E-A1AF-3E5856244003}" type="presParOf" srcId="{20026966-7923-9642-ADBC-F4E1CFB59F1F}" destId="{5306151F-26EE-D946-BBAF-58B9D2A25262}" srcOrd="2" destOrd="0" presId="urn:microsoft.com/office/officeart/2005/8/layout/vList2"/>
    <dgm:cxn modelId="{BADCFA79-72B0-094B-8A62-30A11F073524}" type="presParOf" srcId="{20026966-7923-9642-ADBC-F4E1CFB59F1F}" destId="{0AA91097-4171-5B48-84C7-0CEAECACAFE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571E5D-48F8-4BC3-9F1C-2F65500476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D7507A6-EBFD-4C68-B095-3F8B6A6214E0}">
      <dgm:prSet/>
      <dgm:spPr/>
      <dgm:t>
        <a:bodyPr/>
        <a:lstStyle/>
        <a:p>
          <a:r>
            <a:rPr lang="en-US"/>
            <a:t>Prior to first Guidelines there were no set educational requirements or practice parameters</a:t>
          </a:r>
          <a:endParaRPr lang="en-US" dirty="0"/>
        </a:p>
      </dgm:t>
    </dgm:pt>
    <dgm:pt modelId="{0D832A73-7B66-47ED-A85A-5353CFF4DC9F}" type="parTrans" cxnId="{164D5CD2-FA9E-4B67-A3D3-216FEA71D12B}">
      <dgm:prSet/>
      <dgm:spPr/>
      <dgm:t>
        <a:bodyPr/>
        <a:lstStyle/>
        <a:p>
          <a:endParaRPr lang="en-US"/>
        </a:p>
      </dgm:t>
    </dgm:pt>
    <dgm:pt modelId="{EA8412FE-3A94-49F0-BF3E-9D24CAA1F2E8}" type="sibTrans" cxnId="{164D5CD2-FA9E-4B67-A3D3-216FEA71D12B}">
      <dgm:prSet/>
      <dgm:spPr/>
      <dgm:t>
        <a:bodyPr/>
        <a:lstStyle/>
        <a:p>
          <a:endParaRPr lang="en-US"/>
        </a:p>
      </dgm:t>
    </dgm:pt>
    <dgm:pt modelId="{6233FD90-8C13-4808-94BD-2606F7717373}">
      <dgm:prSet/>
      <dgm:spPr/>
      <dgm:t>
        <a:bodyPr/>
        <a:lstStyle/>
        <a:p>
          <a:r>
            <a:rPr lang="en-US" dirty="0"/>
            <a:t>Standardized training requirements</a:t>
          </a:r>
        </a:p>
      </dgm:t>
    </dgm:pt>
    <dgm:pt modelId="{6BA093CF-5557-4AAD-A40D-0758DE8CD519}" type="parTrans" cxnId="{C793BF7F-6BD2-4BEE-813F-EF06E8AE5D80}">
      <dgm:prSet/>
      <dgm:spPr/>
      <dgm:t>
        <a:bodyPr/>
        <a:lstStyle/>
        <a:p>
          <a:endParaRPr lang="en-US"/>
        </a:p>
      </dgm:t>
    </dgm:pt>
    <dgm:pt modelId="{E9307A8B-9B95-4B12-A0FB-6E819E8E9042}" type="sibTrans" cxnId="{C793BF7F-6BD2-4BEE-813F-EF06E8AE5D80}">
      <dgm:prSet/>
      <dgm:spPr/>
      <dgm:t>
        <a:bodyPr/>
        <a:lstStyle/>
        <a:p>
          <a:endParaRPr lang="en-US"/>
        </a:p>
      </dgm:t>
    </dgm:pt>
    <dgm:pt modelId="{EF13DCEC-BE2B-4155-A6F6-DA9C09FF722A}">
      <dgm:prSet/>
      <dgm:spPr/>
      <dgm:t>
        <a:bodyPr/>
        <a:lstStyle/>
        <a:p>
          <a:r>
            <a:rPr lang="en-US" dirty="0"/>
            <a:t>Standardized practice requirements</a:t>
          </a:r>
        </a:p>
      </dgm:t>
    </dgm:pt>
    <dgm:pt modelId="{BF3623EA-EAE0-4E9B-A165-E1EF3D4C8916}" type="parTrans" cxnId="{383F3AA0-7B2C-4390-AE7B-7DFE3A8B0CF1}">
      <dgm:prSet/>
      <dgm:spPr/>
      <dgm:t>
        <a:bodyPr/>
        <a:lstStyle/>
        <a:p>
          <a:endParaRPr lang="en-US"/>
        </a:p>
      </dgm:t>
    </dgm:pt>
    <dgm:pt modelId="{761BAAE0-DF1B-4BF3-B671-396B2978F3B1}" type="sibTrans" cxnId="{383F3AA0-7B2C-4390-AE7B-7DFE3A8B0CF1}">
      <dgm:prSet/>
      <dgm:spPr/>
      <dgm:t>
        <a:bodyPr/>
        <a:lstStyle/>
        <a:p>
          <a:endParaRPr lang="en-US"/>
        </a:p>
      </dgm:t>
    </dgm:pt>
    <dgm:pt modelId="{7E73CDD8-0BEA-4230-AE0C-F8661D465F16}">
      <dgm:prSet/>
      <dgm:spPr/>
      <dgm:t>
        <a:bodyPr/>
        <a:lstStyle/>
        <a:p>
          <a:r>
            <a:rPr lang="en-US" dirty="0"/>
            <a:t>Dynamic document</a:t>
          </a:r>
        </a:p>
      </dgm:t>
    </dgm:pt>
    <dgm:pt modelId="{3866B52E-F521-46F6-AE7C-E1706A096680}" type="parTrans" cxnId="{AF95AC9A-E043-4DE8-BB72-4173CCE17938}">
      <dgm:prSet/>
      <dgm:spPr/>
      <dgm:t>
        <a:bodyPr/>
        <a:lstStyle/>
        <a:p>
          <a:endParaRPr lang="en-US"/>
        </a:p>
      </dgm:t>
    </dgm:pt>
    <dgm:pt modelId="{9FB3F6B0-27D5-4A78-B82E-E57329B883C8}" type="sibTrans" cxnId="{AF95AC9A-E043-4DE8-BB72-4173CCE17938}">
      <dgm:prSet/>
      <dgm:spPr/>
      <dgm:t>
        <a:bodyPr/>
        <a:lstStyle/>
        <a:p>
          <a:endParaRPr lang="en-US"/>
        </a:p>
      </dgm:t>
    </dgm:pt>
    <dgm:pt modelId="{EF4B6F1C-6751-45D3-95B5-B70137B01446}">
      <dgm:prSet/>
      <dgm:spPr/>
      <dgm:t>
        <a:bodyPr/>
        <a:lstStyle/>
        <a:p>
          <a:r>
            <a:rPr lang="en-US" dirty="0"/>
            <a:t>Revised 10 times (most recently in 2016)</a:t>
          </a:r>
        </a:p>
      </dgm:t>
    </dgm:pt>
    <dgm:pt modelId="{3B367226-C9BD-45C6-8160-49D3D8588169}" type="parTrans" cxnId="{A44A79E7-7A57-420A-81CF-770C4C6F71F7}">
      <dgm:prSet/>
      <dgm:spPr/>
      <dgm:t>
        <a:bodyPr/>
        <a:lstStyle/>
        <a:p>
          <a:endParaRPr lang="en-US"/>
        </a:p>
      </dgm:t>
    </dgm:pt>
    <dgm:pt modelId="{035207C7-E531-4B7D-BD7D-2C0479A5B915}" type="sibTrans" cxnId="{A44A79E7-7A57-420A-81CF-770C4C6F71F7}">
      <dgm:prSet/>
      <dgm:spPr/>
      <dgm:t>
        <a:bodyPr/>
        <a:lstStyle/>
        <a:p>
          <a:endParaRPr lang="en-US"/>
        </a:p>
      </dgm:t>
    </dgm:pt>
    <dgm:pt modelId="{C2AC5314-96CA-7747-BB4D-AD765C020465}">
      <dgm:prSet/>
      <dgm:spPr/>
      <dgm:t>
        <a:bodyPr/>
        <a:lstStyle/>
        <a:p>
          <a:r>
            <a:rPr lang="en-US" i="1" dirty="0"/>
            <a:t>Guidelines </a:t>
          </a:r>
          <a:r>
            <a:rPr lang="en-US" dirty="0"/>
            <a:t>are disseminated to state dental boards</a:t>
          </a:r>
        </a:p>
      </dgm:t>
    </dgm:pt>
    <dgm:pt modelId="{3333E74E-8301-994D-8CB6-D5204688D881}" type="parTrans" cxnId="{BD11A202-A094-CB44-A4B0-6E619DDA9F79}">
      <dgm:prSet/>
      <dgm:spPr/>
      <dgm:t>
        <a:bodyPr/>
        <a:lstStyle/>
        <a:p>
          <a:endParaRPr lang="en-US"/>
        </a:p>
      </dgm:t>
    </dgm:pt>
    <dgm:pt modelId="{89AAC3E0-3437-1A42-979B-273C2493E656}" type="sibTrans" cxnId="{BD11A202-A094-CB44-A4B0-6E619DDA9F79}">
      <dgm:prSet/>
      <dgm:spPr/>
      <dgm:t>
        <a:bodyPr/>
        <a:lstStyle/>
        <a:p>
          <a:endParaRPr lang="en-US"/>
        </a:p>
      </dgm:t>
    </dgm:pt>
    <dgm:pt modelId="{C6B0DC4D-1858-2341-B46E-ED2FC5BA0A4C}">
      <dgm:prSet/>
      <dgm:spPr/>
      <dgm:t>
        <a:bodyPr/>
        <a:lstStyle/>
        <a:p>
          <a:r>
            <a:rPr lang="en-US" dirty="0"/>
            <a:t>Template for developing state anesthesia rules and regulations</a:t>
          </a:r>
        </a:p>
      </dgm:t>
    </dgm:pt>
    <dgm:pt modelId="{60CC1FC0-798C-8C45-8610-D3B62AF37CD9}" type="parTrans" cxnId="{0919586F-EE6C-8648-AC55-852EA10FD16E}">
      <dgm:prSet/>
      <dgm:spPr/>
      <dgm:t>
        <a:bodyPr/>
        <a:lstStyle/>
        <a:p>
          <a:endParaRPr lang="en-US"/>
        </a:p>
      </dgm:t>
    </dgm:pt>
    <dgm:pt modelId="{1713F86D-6B16-A149-9A4C-F8DD0D4D83F0}" type="sibTrans" cxnId="{0919586F-EE6C-8648-AC55-852EA10FD16E}">
      <dgm:prSet/>
      <dgm:spPr/>
      <dgm:t>
        <a:bodyPr/>
        <a:lstStyle/>
        <a:p>
          <a:endParaRPr lang="en-US"/>
        </a:p>
      </dgm:t>
    </dgm:pt>
    <dgm:pt modelId="{0471CA56-AA64-C048-809E-69A853F51092}">
      <dgm:prSet/>
      <dgm:spPr/>
      <dgm:t>
        <a:bodyPr/>
        <a:lstStyle/>
        <a:p>
          <a:r>
            <a:rPr lang="en-US" dirty="0"/>
            <a:t>Help fulfill mandate to protect the public</a:t>
          </a:r>
        </a:p>
      </dgm:t>
    </dgm:pt>
    <dgm:pt modelId="{FDF05427-F051-3F4D-AA90-8E5D4D301960}" type="parTrans" cxnId="{9397270A-A958-5441-8E61-FB502A220DB2}">
      <dgm:prSet/>
      <dgm:spPr/>
      <dgm:t>
        <a:bodyPr/>
        <a:lstStyle/>
        <a:p>
          <a:endParaRPr lang="en-US"/>
        </a:p>
      </dgm:t>
    </dgm:pt>
    <dgm:pt modelId="{730729D1-6F28-F84F-B75E-9AD36084B06A}" type="sibTrans" cxnId="{9397270A-A958-5441-8E61-FB502A220DB2}">
      <dgm:prSet/>
      <dgm:spPr/>
      <dgm:t>
        <a:bodyPr/>
        <a:lstStyle/>
        <a:p>
          <a:endParaRPr lang="en-US"/>
        </a:p>
      </dgm:t>
    </dgm:pt>
    <dgm:pt modelId="{2917BEDE-9884-AC41-8F51-2BAA258D9C52}">
      <dgm:prSet/>
      <dgm:spPr/>
      <dgm:t>
        <a:bodyPr/>
        <a:lstStyle/>
        <a:p>
          <a:r>
            <a:rPr lang="en-US" dirty="0"/>
            <a:t>In some states a dental degree was sufficient to give general anesthesia</a:t>
          </a:r>
        </a:p>
      </dgm:t>
    </dgm:pt>
    <dgm:pt modelId="{AF53D94E-FEFB-144E-8F82-6D5D806156A2}" type="parTrans" cxnId="{D0090EF9-8995-224D-9229-E0ED8B22F876}">
      <dgm:prSet/>
      <dgm:spPr/>
      <dgm:t>
        <a:bodyPr/>
        <a:lstStyle/>
        <a:p>
          <a:endParaRPr lang="en-US"/>
        </a:p>
      </dgm:t>
    </dgm:pt>
    <dgm:pt modelId="{B57D3350-5970-D049-B3D9-6E681CCB9726}" type="sibTrans" cxnId="{D0090EF9-8995-224D-9229-E0ED8B22F876}">
      <dgm:prSet/>
      <dgm:spPr/>
      <dgm:t>
        <a:bodyPr/>
        <a:lstStyle/>
        <a:p>
          <a:endParaRPr lang="en-US"/>
        </a:p>
      </dgm:t>
    </dgm:pt>
    <dgm:pt modelId="{F7D9F667-08FC-FA4A-9E22-56C09F59FA19}">
      <dgm:prSet/>
      <dgm:spPr/>
      <dgm:t>
        <a:bodyPr/>
        <a:lstStyle/>
        <a:p>
          <a:r>
            <a:rPr lang="en-US"/>
            <a:t>First </a:t>
          </a:r>
          <a:r>
            <a:rPr lang="en-US" dirty="0"/>
            <a:t>Teaching and Use Guidelines established in 1971</a:t>
          </a:r>
        </a:p>
      </dgm:t>
    </dgm:pt>
    <dgm:pt modelId="{9CF7B5DC-30B6-784E-9C87-7567A7748F65}" type="parTrans" cxnId="{2A0FE0EF-45F3-B942-9508-B5C9593A84C6}">
      <dgm:prSet/>
      <dgm:spPr/>
      <dgm:t>
        <a:bodyPr/>
        <a:lstStyle/>
        <a:p>
          <a:endParaRPr lang="en-US"/>
        </a:p>
      </dgm:t>
    </dgm:pt>
    <dgm:pt modelId="{99CD676E-3296-D24B-9D46-2D92CD1D4B56}" type="sibTrans" cxnId="{2A0FE0EF-45F3-B942-9508-B5C9593A84C6}">
      <dgm:prSet/>
      <dgm:spPr/>
      <dgm:t>
        <a:bodyPr/>
        <a:lstStyle/>
        <a:p>
          <a:endParaRPr lang="en-US"/>
        </a:p>
      </dgm:t>
    </dgm:pt>
    <dgm:pt modelId="{808B1C57-3780-7846-B7EF-40768725E668}" type="pres">
      <dgm:prSet presAssocID="{6B571E5D-48F8-4BC3-9F1C-2F65500476E4}" presName="linear" presStyleCnt="0">
        <dgm:presLayoutVars>
          <dgm:animLvl val="lvl"/>
          <dgm:resizeHandles val="exact"/>
        </dgm:presLayoutVars>
      </dgm:prSet>
      <dgm:spPr/>
    </dgm:pt>
    <dgm:pt modelId="{A197E8F7-B26A-E340-B751-2E1AAB603059}" type="pres">
      <dgm:prSet presAssocID="{3D7507A6-EBFD-4C68-B095-3F8B6A6214E0}" presName="parentText" presStyleLbl="node1" presStyleIdx="0" presStyleCnt="4">
        <dgm:presLayoutVars>
          <dgm:chMax val="0"/>
          <dgm:bulletEnabled val="1"/>
        </dgm:presLayoutVars>
      </dgm:prSet>
      <dgm:spPr/>
    </dgm:pt>
    <dgm:pt modelId="{4FCD8751-9380-BC4F-B4C4-9CBBB075328A}" type="pres">
      <dgm:prSet presAssocID="{3D7507A6-EBFD-4C68-B095-3F8B6A6214E0}" presName="childText" presStyleLbl="revTx" presStyleIdx="0" presStyleCnt="4">
        <dgm:presLayoutVars>
          <dgm:bulletEnabled val="1"/>
        </dgm:presLayoutVars>
      </dgm:prSet>
      <dgm:spPr/>
    </dgm:pt>
    <dgm:pt modelId="{208E5D6C-F745-8E4E-894F-EECDED56C2B2}" type="pres">
      <dgm:prSet presAssocID="{F7D9F667-08FC-FA4A-9E22-56C09F59FA19}" presName="parentText" presStyleLbl="node1" presStyleIdx="1" presStyleCnt="4">
        <dgm:presLayoutVars>
          <dgm:chMax val="0"/>
          <dgm:bulletEnabled val="1"/>
        </dgm:presLayoutVars>
      </dgm:prSet>
      <dgm:spPr/>
    </dgm:pt>
    <dgm:pt modelId="{39F7F5FD-4D0B-DD4A-8361-899A2783F9AC}" type="pres">
      <dgm:prSet presAssocID="{F7D9F667-08FC-FA4A-9E22-56C09F59FA19}" presName="childText" presStyleLbl="revTx" presStyleIdx="1" presStyleCnt="4">
        <dgm:presLayoutVars>
          <dgm:bulletEnabled val="1"/>
        </dgm:presLayoutVars>
      </dgm:prSet>
      <dgm:spPr/>
    </dgm:pt>
    <dgm:pt modelId="{3B64FDE9-6DB6-FF4F-B9E4-DF6691048764}" type="pres">
      <dgm:prSet presAssocID="{7E73CDD8-0BEA-4230-AE0C-F8661D465F16}" presName="parentText" presStyleLbl="node1" presStyleIdx="2" presStyleCnt="4">
        <dgm:presLayoutVars>
          <dgm:chMax val="0"/>
          <dgm:bulletEnabled val="1"/>
        </dgm:presLayoutVars>
      </dgm:prSet>
      <dgm:spPr/>
    </dgm:pt>
    <dgm:pt modelId="{78A7AC5D-D4EB-C447-B2F0-073C997F6848}" type="pres">
      <dgm:prSet presAssocID="{7E73CDD8-0BEA-4230-AE0C-F8661D465F16}" presName="childText" presStyleLbl="revTx" presStyleIdx="2" presStyleCnt="4">
        <dgm:presLayoutVars>
          <dgm:bulletEnabled val="1"/>
        </dgm:presLayoutVars>
      </dgm:prSet>
      <dgm:spPr/>
    </dgm:pt>
    <dgm:pt modelId="{A4B40579-CA67-2749-BC47-8E8878D8CF52}" type="pres">
      <dgm:prSet presAssocID="{C2AC5314-96CA-7747-BB4D-AD765C020465}" presName="parentText" presStyleLbl="node1" presStyleIdx="3" presStyleCnt="4">
        <dgm:presLayoutVars>
          <dgm:chMax val="0"/>
          <dgm:bulletEnabled val="1"/>
        </dgm:presLayoutVars>
      </dgm:prSet>
      <dgm:spPr/>
    </dgm:pt>
    <dgm:pt modelId="{1D8C8D33-3C92-9C42-8F64-2795239A46F2}" type="pres">
      <dgm:prSet presAssocID="{C2AC5314-96CA-7747-BB4D-AD765C020465}" presName="childText" presStyleLbl="revTx" presStyleIdx="3" presStyleCnt="4">
        <dgm:presLayoutVars>
          <dgm:bulletEnabled val="1"/>
        </dgm:presLayoutVars>
      </dgm:prSet>
      <dgm:spPr/>
    </dgm:pt>
  </dgm:ptLst>
  <dgm:cxnLst>
    <dgm:cxn modelId="{BD11A202-A094-CB44-A4B0-6E619DDA9F79}" srcId="{6B571E5D-48F8-4BC3-9F1C-2F65500476E4}" destId="{C2AC5314-96CA-7747-BB4D-AD765C020465}" srcOrd="3" destOrd="0" parTransId="{3333E74E-8301-994D-8CB6-D5204688D881}" sibTransId="{89AAC3E0-3437-1A42-979B-273C2493E656}"/>
    <dgm:cxn modelId="{9397270A-A958-5441-8E61-FB502A220DB2}" srcId="{C2AC5314-96CA-7747-BB4D-AD765C020465}" destId="{0471CA56-AA64-C048-809E-69A853F51092}" srcOrd="1" destOrd="0" parTransId="{FDF05427-F051-3F4D-AA90-8E5D4D301960}" sibTransId="{730729D1-6F28-F84F-B75E-9AD36084B06A}"/>
    <dgm:cxn modelId="{E5083A32-A565-DD42-8165-5BA6E7328BAB}" type="presOf" srcId="{0471CA56-AA64-C048-809E-69A853F51092}" destId="{1D8C8D33-3C92-9C42-8F64-2795239A46F2}" srcOrd="0" destOrd="1" presId="urn:microsoft.com/office/officeart/2005/8/layout/vList2"/>
    <dgm:cxn modelId="{D9C5E638-DD1E-D24E-8AE2-92E25B799095}" type="presOf" srcId="{F7D9F667-08FC-FA4A-9E22-56C09F59FA19}" destId="{208E5D6C-F745-8E4E-894F-EECDED56C2B2}" srcOrd="0" destOrd="0" presId="urn:microsoft.com/office/officeart/2005/8/layout/vList2"/>
    <dgm:cxn modelId="{6E8F684A-8606-3247-A86B-198AFEFE498C}" type="presOf" srcId="{6233FD90-8C13-4808-94BD-2606F7717373}" destId="{39F7F5FD-4D0B-DD4A-8361-899A2783F9AC}" srcOrd="0" destOrd="0" presId="urn:microsoft.com/office/officeart/2005/8/layout/vList2"/>
    <dgm:cxn modelId="{6B111967-4EFD-3641-8F31-84A5020B905E}" type="presOf" srcId="{2917BEDE-9884-AC41-8F51-2BAA258D9C52}" destId="{4FCD8751-9380-BC4F-B4C4-9CBBB075328A}" srcOrd="0" destOrd="0" presId="urn:microsoft.com/office/officeart/2005/8/layout/vList2"/>
    <dgm:cxn modelId="{1201266C-8FC2-284E-B54C-7B8F8CAB9DA6}" type="presOf" srcId="{C2AC5314-96CA-7747-BB4D-AD765C020465}" destId="{A4B40579-CA67-2749-BC47-8E8878D8CF52}" srcOrd="0" destOrd="0" presId="urn:microsoft.com/office/officeart/2005/8/layout/vList2"/>
    <dgm:cxn modelId="{0919586F-EE6C-8648-AC55-852EA10FD16E}" srcId="{C2AC5314-96CA-7747-BB4D-AD765C020465}" destId="{C6B0DC4D-1858-2341-B46E-ED2FC5BA0A4C}" srcOrd="0" destOrd="0" parTransId="{60CC1FC0-798C-8C45-8610-D3B62AF37CD9}" sibTransId="{1713F86D-6B16-A149-9A4C-F8DD0D4D83F0}"/>
    <dgm:cxn modelId="{C1384772-656A-BC42-AE41-515CB851C829}" type="presOf" srcId="{6B571E5D-48F8-4BC3-9F1C-2F65500476E4}" destId="{808B1C57-3780-7846-B7EF-40768725E668}" srcOrd="0" destOrd="0" presId="urn:microsoft.com/office/officeart/2005/8/layout/vList2"/>
    <dgm:cxn modelId="{C793BF7F-6BD2-4BEE-813F-EF06E8AE5D80}" srcId="{F7D9F667-08FC-FA4A-9E22-56C09F59FA19}" destId="{6233FD90-8C13-4808-94BD-2606F7717373}" srcOrd="0" destOrd="0" parTransId="{6BA093CF-5557-4AAD-A40D-0758DE8CD519}" sibTransId="{E9307A8B-9B95-4B12-A0FB-6E819E8E9042}"/>
    <dgm:cxn modelId="{8BA27F96-7406-AD47-8F9B-9B772D78E5B3}" type="presOf" srcId="{C6B0DC4D-1858-2341-B46E-ED2FC5BA0A4C}" destId="{1D8C8D33-3C92-9C42-8F64-2795239A46F2}" srcOrd="0" destOrd="0" presId="urn:microsoft.com/office/officeart/2005/8/layout/vList2"/>
    <dgm:cxn modelId="{AF95AC9A-E043-4DE8-BB72-4173CCE17938}" srcId="{6B571E5D-48F8-4BC3-9F1C-2F65500476E4}" destId="{7E73CDD8-0BEA-4230-AE0C-F8661D465F16}" srcOrd="2" destOrd="0" parTransId="{3866B52E-F521-46F6-AE7C-E1706A096680}" sibTransId="{9FB3F6B0-27D5-4A78-B82E-E57329B883C8}"/>
    <dgm:cxn modelId="{383F3AA0-7B2C-4390-AE7B-7DFE3A8B0CF1}" srcId="{F7D9F667-08FC-FA4A-9E22-56C09F59FA19}" destId="{EF13DCEC-BE2B-4155-A6F6-DA9C09FF722A}" srcOrd="1" destOrd="0" parTransId="{BF3623EA-EAE0-4E9B-A165-E1EF3D4C8916}" sibTransId="{761BAAE0-DF1B-4BF3-B671-396B2978F3B1}"/>
    <dgm:cxn modelId="{EDE33AA6-FD0E-AA40-9CB5-17A429B81B2E}" type="presOf" srcId="{EF4B6F1C-6751-45D3-95B5-B70137B01446}" destId="{78A7AC5D-D4EB-C447-B2F0-073C997F6848}" srcOrd="0" destOrd="0" presId="urn:microsoft.com/office/officeart/2005/8/layout/vList2"/>
    <dgm:cxn modelId="{164D5CD2-FA9E-4B67-A3D3-216FEA71D12B}" srcId="{6B571E5D-48F8-4BC3-9F1C-2F65500476E4}" destId="{3D7507A6-EBFD-4C68-B095-3F8B6A6214E0}" srcOrd="0" destOrd="0" parTransId="{0D832A73-7B66-47ED-A85A-5353CFF4DC9F}" sibTransId="{EA8412FE-3A94-49F0-BF3E-9D24CAA1F2E8}"/>
    <dgm:cxn modelId="{A44A79E7-7A57-420A-81CF-770C4C6F71F7}" srcId="{7E73CDD8-0BEA-4230-AE0C-F8661D465F16}" destId="{EF4B6F1C-6751-45D3-95B5-B70137B01446}" srcOrd="0" destOrd="0" parTransId="{3B367226-C9BD-45C6-8160-49D3D8588169}" sibTransId="{035207C7-E531-4B7D-BD7D-2C0479A5B915}"/>
    <dgm:cxn modelId="{DC3054E9-9A6A-6C48-854A-0579787FCB7C}" type="presOf" srcId="{EF13DCEC-BE2B-4155-A6F6-DA9C09FF722A}" destId="{39F7F5FD-4D0B-DD4A-8361-899A2783F9AC}" srcOrd="0" destOrd="1" presId="urn:microsoft.com/office/officeart/2005/8/layout/vList2"/>
    <dgm:cxn modelId="{2A0FE0EF-45F3-B942-9508-B5C9593A84C6}" srcId="{6B571E5D-48F8-4BC3-9F1C-2F65500476E4}" destId="{F7D9F667-08FC-FA4A-9E22-56C09F59FA19}" srcOrd="1" destOrd="0" parTransId="{9CF7B5DC-30B6-784E-9C87-7567A7748F65}" sibTransId="{99CD676E-3296-D24B-9D46-2D92CD1D4B56}"/>
    <dgm:cxn modelId="{A09FBCF3-1FF2-E84A-98E2-3A9192CEE6B8}" type="presOf" srcId="{7E73CDD8-0BEA-4230-AE0C-F8661D465F16}" destId="{3B64FDE9-6DB6-FF4F-B9E4-DF6691048764}" srcOrd="0" destOrd="0" presId="urn:microsoft.com/office/officeart/2005/8/layout/vList2"/>
    <dgm:cxn modelId="{D132F5F5-0E3A-2947-B2EB-8F3F5660D5E0}" type="presOf" srcId="{3D7507A6-EBFD-4C68-B095-3F8B6A6214E0}" destId="{A197E8F7-B26A-E340-B751-2E1AAB603059}" srcOrd="0" destOrd="0" presId="urn:microsoft.com/office/officeart/2005/8/layout/vList2"/>
    <dgm:cxn modelId="{D0090EF9-8995-224D-9229-E0ED8B22F876}" srcId="{3D7507A6-EBFD-4C68-B095-3F8B6A6214E0}" destId="{2917BEDE-9884-AC41-8F51-2BAA258D9C52}" srcOrd="0" destOrd="0" parTransId="{AF53D94E-FEFB-144E-8F82-6D5D806156A2}" sibTransId="{B57D3350-5970-D049-B3D9-6E681CCB9726}"/>
    <dgm:cxn modelId="{479EA374-C007-7F4D-A88E-66AAFA1595B9}" type="presParOf" srcId="{808B1C57-3780-7846-B7EF-40768725E668}" destId="{A197E8F7-B26A-E340-B751-2E1AAB603059}" srcOrd="0" destOrd="0" presId="urn:microsoft.com/office/officeart/2005/8/layout/vList2"/>
    <dgm:cxn modelId="{4C3F4B2B-E24E-F843-964A-2AA0F3EA6A87}" type="presParOf" srcId="{808B1C57-3780-7846-B7EF-40768725E668}" destId="{4FCD8751-9380-BC4F-B4C4-9CBBB075328A}" srcOrd="1" destOrd="0" presId="urn:microsoft.com/office/officeart/2005/8/layout/vList2"/>
    <dgm:cxn modelId="{C17C16CF-EF6E-7F46-B122-187D644C88AA}" type="presParOf" srcId="{808B1C57-3780-7846-B7EF-40768725E668}" destId="{208E5D6C-F745-8E4E-894F-EECDED56C2B2}" srcOrd="2" destOrd="0" presId="urn:microsoft.com/office/officeart/2005/8/layout/vList2"/>
    <dgm:cxn modelId="{C75904E6-3B90-1D4C-B958-ED0DD952B0BB}" type="presParOf" srcId="{808B1C57-3780-7846-B7EF-40768725E668}" destId="{39F7F5FD-4D0B-DD4A-8361-899A2783F9AC}" srcOrd="3" destOrd="0" presId="urn:microsoft.com/office/officeart/2005/8/layout/vList2"/>
    <dgm:cxn modelId="{788E19DB-B9BB-7742-BD92-3813E305996C}" type="presParOf" srcId="{808B1C57-3780-7846-B7EF-40768725E668}" destId="{3B64FDE9-6DB6-FF4F-B9E4-DF6691048764}" srcOrd="4" destOrd="0" presId="urn:microsoft.com/office/officeart/2005/8/layout/vList2"/>
    <dgm:cxn modelId="{45D76B6E-89AC-6142-8F5B-755EECE49270}" type="presParOf" srcId="{808B1C57-3780-7846-B7EF-40768725E668}" destId="{78A7AC5D-D4EB-C447-B2F0-073C997F6848}" srcOrd="5" destOrd="0" presId="urn:microsoft.com/office/officeart/2005/8/layout/vList2"/>
    <dgm:cxn modelId="{9579CAF7-DCE1-D146-9DA8-E39BEA290842}" type="presParOf" srcId="{808B1C57-3780-7846-B7EF-40768725E668}" destId="{A4B40579-CA67-2749-BC47-8E8878D8CF52}" srcOrd="6" destOrd="0" presId="urn:microsoft.com/office/officeart/2005/8/layout/vList2"/>
    <dgm:cxn modelId="{CB64CBC6-35DC-9448-917E-6B7B52453780}" type="presParOf" srcId="{808B1C57-3780-7846-B7EF-40768725E668}" destId="{1D8C8D33-3C92-9C42-8F64-2795239A46F2}"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83E2EFE-8EDA-4994-A19B-1584AC0A0176}" type="doc">
      <dgm:prSet loTypeId="urn:microsoft.com/office/officeart/2005/8/layout/list1" loCatId="list" qsTypeId="urn:microsoft.com/office/officeart/2005/8/quickstyle/simple5" qsCatId="simple" csTypeId="urn:microsoft.com/office/officeart/2005/8/colors/accent1_2" csCatId="accent1"/>
      <dgm:spPr/>
      <dgm:t>
        <a:bodyPr/>
        <a:lstStyle/>
        <a:p>
          <a:endParaRPr lang="en-US"/>
        </a:p>
      </dgm:t>
    </dgm:pt>
    <dgm:pt modelId="{222A9D3A-3B46-45A2-9D7C-E6218BC28330}">
      <dgm:prSet/>
      <dgm:spPr/>
      <dgm:t>
        <a:bodyPr/>
        <a:lstStyle/>
        <a:p>
          <a:r>
            <a:rPr lang="en-US"/>
            <a:t>Glycated hemoglobin or glycosylated hemoglobin</a:t>
          </a:r>
        </a:p>
      </dgm:t>
    </dgm:pt>
    <dgm:pt modelId="{7A534341-95BC-43C2-87A5-F0D29A7221B0}" type="parTrans" cxnId="{1216F835-B087-4444-A335-6B530534FFF7}">
      <dgm:prSet/>
      <dgm:spPr/>
      <dgm:t>
        <a:bodyPr/>
        <a:lstStyle/>
        <a:p>
          <a:endParaRPr lang="en-US"/>
        </a:p>
      </dgm:t>
    </dgm:pt>
    <dgm:pt modelId="{DF0ECC35-4CFD-4CC2-ABB9-3B9BF2B7B1AB}" type="sibTrans" cxnId="{1216F835-B087-4444-A335-6B530534FFF7}">
      <dgm:prSet/>
      <dgm:spPr/>
      <dgm:t>
        <a:bodyPr/>
        <a:lstStyle/>
        <a:p>
          <a:endParaRPr lang="en-US"/>
        </a:p>
      </dgm:t>
    </dgm:pt>
    <dgm:pt modelId="{052FFFBF-BF8B-4F9C-B1D2-22BA0BBAED20}">
      <dgm:prSet/>
      <dgm:spPr/>
      <dgm:t>
        <a:bodyPr/>
        <a:lstStyle/>
        <a:p>
          <a:r>
            <a:rPr lang="en-US"/>
            <a:t>Indicates a patient's blood sugar control over the last 2-3 months</a:t>
          </a:r>
        </a:p>
      </dgm:t>
    </dgm:pt>
    <dgm:pt modelId="{06D1941C-6B0E-4C19-BA62-79F7311E7DDC}" type="parTrans" cxnId="{2F176CD0-4DE5-4953-8F1E-56BBD00C1435}">
      <dgm:prSet/>
      <dgm:spPr/>
      <dgm:t>
        <a:bodyPr/>
        <a:lstStyle/>
        <a:p>
          <a:endParaRPr lang="en-US"/>
        </a:p>
      </dgm:t>
    </dgm:pt>
    <dgm:pt modelId="{958A4241-453E-4E45-889E-7A9BFED14A97}" type="sibTrans" cxnId="{2F176CD0-4DE5-4953-8F1E-56BBD00C1435}">
      <dgm:prSet/>
      <dgm:spPr/>
      <dgm:t>
        <a:bodyPr/>
        <a:lstStyle/>
        <a:p>
          <a:endParaRPr lang="en-US"/>
        </a:p>
      </dgm:t>
    </dgm:pt>
    <dgm:pt modelId="{CC627A1B-6650-4EDE-A424-98C0772094F6}">
      <dgm:prSet/>
      <dgm:spPr/>
      <dgm:t>
        <a:bodyPr/>
        <a:lstStyle/>
        <a:p>
          <a:r>
            <a:rPr lang="en-US"/>
            <a:t>A1C formed when glucose in the blood binds irreversibly to hemoglobin to form a stable glycated hemoglobin complex</a:t>
          </a:r>
        </a:p>
      </dgm:t>
    </dgm:pt>
    <dgm:pt modelId="{28F086A1-092D-47A2-8BFD-4612306987E1}" type="parTrans" cxnId="{2A5D04E5-4F00-4A73-BB4E-334BBABD35B1}">
      <dgm:prSet/>
      <dgm:spPr/>
      <dgm:t>
        <a:bodyPr/>
        <a:lstStyle/>
        <a:p>
          <a:endParaRPr lang="en-US"/>
        </a:p>
      </dgm:t>
    </dgm:pt>
    <dgm:pt modelId="{1A9DD879-EDFA-412B-98A6-081C7EA64F0C}" type="sibTrans" cxnId="{2A5D04E5-4F00-4A73-BB4E-334BBABD35B1}">
      <dgm:prSet/>
      <dgm:spPr/>
      <dgm:t>
        <a:bodyPr/>
        <a:lstStyle/>
        <a:p>
          <a:endParaRPr lang="en-US"/>
        </a:p>
      </dgm:t>
    </dgm:pt>
    <dgm:pt modelId="{94610376-F9B7-477B-924C-4F603EF17DAC}">
      <dgm:prSet/>
      <dgm:spPr/>
      <dgm:t>
        <a:bodyPr/>
        <a:lstStyle/>
        <a:p>
          <a:r>
            <a:rPr lang="en-US"/>
            <a:t>Normal life span of red blood cells is 90-120 days</a:t>
          </a:r>
        </a:p>
      </dgm:t>
    </dgm:pt>
    <dgm:pt modelId="{DD03773A-6D44-4C16-9AEF-D3648A82372C}" type="parTrans" cxnId="{61347842-407F-4E0A-BAFC-B1836EF09F1B}">
      <dgm:prSet/>
      <dgm:spPr/>
      <dgm:t>
        <a:bodyPr/>
        <a:lstStyle/>
        <a:p>
          <a:endParaRPr lang="en-US"/>
        </a:p>
      </dgm:t>
    </dgm:pt>
    <dgm:pt modelId="{27385D44-2D57-4452-84F5-80C0AD2B4B2F}" type="sibTrans" cxnId="{61347842-407F-4E0A-BAFC-B1836EF09F1B}">
      <dgm:prSet/>
      <dgm:spPr/>
      <dgm:t>
        <a:bodyPr/>
        <a:lstStyle/>
        <a:p>
          <a:endParaRPr lang="en-US"/>
        </a:p>
      </dgm:t>
    </dgm:pt>
    <dgm:pt modelId="{D29AB2AD-0462-4DA4-B66B-D861D7684F68}">
      <dgm:prSet/>
      <dgm:spPr/>
      <dgm:t>
        <a:bodyPr/>
        <a:lstStyle/>
        <a:p>
          <a:r>
            <a:rPr lang="en-US"/>
            <a:t>A1C will only be eliminated when the red cells are replaced</a:t>
          </a:r>
        </a:p>
      </dgm:t>
    </dgm:pt>
    <dgm:pt modelId="{273145E7-1008-4E07-924E-10A3552BE584}" type="parTrans" cxnId="{02B02FFB-B8B1-47BC-AAFD-BA4C1E3A9C35}">
      <dgm:prSet/>
      <dgm:spPr/>
      <dgm:t>
        <a:bodyPr/>
        <a:lstStyle/>
        <a:p>
          <a:endParaRPr lang="en-US"/>
        </a:p>
      </dgm:t>
    </dgm:pt>
    <dgm:pt modelId="{9BFAF24F-6D82-4062-8B69-EDED717704A6}" type="sibTrans" cxnId="{02B02FFB-B8B1-47BC-AAFD-BA4C1E3A9C35}">
      <dgm:prSet/>
      <dgm:spPr/>
      <dgm:t>
        <a:bodyPr/>
        <a:lstStyle/>
        <a:p>
          <a:endParaRPr lang="en-US"/>
        </a:p>
      </dgm:t>
    </dgm:pt>
    <dgm:pt modelId="{844093A5-6779-48BB-84BE-35BB2A63D25F}">
      <dgm:prSet/>
      <dgm:spPr/>
      <dgm:t>
        <a:bodyPr/>
        <a:lstStyle/>
        <a:p>
          <a:r>
            <a:rPr lang="en-US"/>
            <a:t>A1C values proportional to the concentration of glucose in the blood over the full life span of the red blood</a:t>
          </a:r>
        </a:p>
      </dgm:t>
    </dgm:pt>
    <dgm:pt modelId="{8B468A19-AED7-4996-B62B-5C7A0F1601EE}" type="parTrans" cxnId="{A92E5CF7-BE3F-4038-A34B-FE9FE0F1DEE3}">
      <dgm:prSet/>
      <dgm:spPr/>
      <dgm:t>
        <a:bodyPr/>
        <a:lstStyle/>
        <a:p>
          <a:endParaRPr lang="en-US"/>
        </a:p>
      </dgm:t>
    </dgm:pt>
    <dgm:pt modelId="{E0C40AE0-B4AE-447E-949A-A0411EC9988A}" type="sibTrans" cxnId="{A92E5CF7-BE3F-4038-A34B-FE9FE0F1DEE3}">
      <dgm:prSet/>
      <dgm:spPr/>
      <dgm:t>
        <a:bodyPr/>
        <a:lstStyle/>
        <a:p>
          <a:endParaRPr lang="en-US"/>
        </a:p>
      </dgm:t>
    </dgm:pt>
    <dgm:pt modelId="{65A1A36A-D292-B643-A503-75C9F957B83D}" type="pres">
      <dgm:prSet presAssocID="{F83E2EFE-8EDA-4994-A19B-1584AC0A0176}" presName="linear" presStyleCnt="0">
        <dgm:presLayoutVars>
          <dgm:dir/>
          <dgm:animLvl val="lvl"/>
          <dgm:resizeHandles val="exact"/>
        </dgm:presLayoutVars>
      </dgm:prSet>
      <dgm:spPr/>
    </dgm:pt>
    <dgm:pt modelId="{EFE80823-6A77-F441-AC90-F82CE2CE18EA}" type="pres">
      <dgm:prSet presAssocID="{222A9D3A-3B46-45A2-9D7C-E6218BC28330}" presName="parentLin" presStyleCnt="0"/>
      <dgm:spPr/>
    </dgm:pt>
    <dgm:pt modelId="{66F5533B-67B4-B947-8FDD-1CDAED84363E}" type="pres">
      <dgm:prSet presAssocID="{222A9D3A-3B46-45A2-9D7C-E6218BC28330}" presName="parentLeftMargin" presStyleLbl="node1" presStyleIdx="0" presStyleCnt="2"/>
      <dgm:spPr/>
    </dgm:pt>
    <dgm:pt modelId="{F2312CD3-D7D8-4E4B-BF4F-36BE76C7C904}" type="pres">
      <dgm:prSet presAssocID="{222A9D3A-3B46-45A2-9D7C-E6218BC28330}" presName="parentText" presStyleLbl="node1" presStyleIdx="0" presStyleCnt="2">
        <dgm:presLayoutVars>
          <dgm:chMax val="0"/>
          <dgm:bulletEnabled val="1"/>
        </dgm:presLayoutVars>
      </dgm:prSet>
      <dgm:spPr/>
    </dgm:pt>
    <dgm:pt modelId="{A0B1F810-461D-4747-8540-DC51D983A9CD}" type="pres">
      <dgm:prSet presAssocID="{222A9D3A-3B46-45A2-9D7C-E6218BC28330}" presName="negativeSpace" presStyleCnt="0"/>
      <dgm:spPr/>
    </dgm:pt>
    <dgm:pt modelId="{247A4081-B638-4045-974C-6F8ACA02F7D8}" type="pres">
      <dgm:prSet presAssocID="{222A9D3A-3B46-45A2-9D7C-E6218BC28330}" presName="childText" presStyleLbl="conFgAcc1" presStyleIdx="0" presStyleCnt="2">
        <dgm:presLayoutVars>
          <dgm:bulletEnabled val="1"/>
        </dgm:presLayoutVars>
      </dgm:prSet>
      <dgm:spPr/>
    </dgm:pt>
    <dgm:pt modelId="{5C2DA6A8-5770-3242-9034-946CD087F196}" type="pres">
      <dgm:prSet presAssocID="{DF0ECC35-4CFD-4CC2-ABB9-3B9BF2B7B1AB}" presName="spaceBetweenRectangles" presStyleCnt="0"/>
      <dgm:spPr/>
    </dgm:pt>
    <dgm:pt modelId="{2DA3801A-3E60-8648-90E9-BCDF254B33E7}" type="pres">
      <dgm:prSet presAssocID="{052FFFBF-BF8B-4F9C-B1D2-22BA0BBAED20}" presName="parentLin" presStyleCnt="0"/>
      <dgm:spPr/>
    </dgm:pt>
    <dgm:pt modelId="{5A08842B-E54F-C04B-9EAB-A781D0A01950}" type="pres">
      <dgm:prSet presAssocID="{052FFFBF-BF8B-4F9C-B1D2-22BA0BBAED20}" presName="parentLeftMargin" presStyleLbl="node1" presStyleIdx="0" presStyleCnt="2"/>
      <dgm:spPr/>
    </dgm:pt>
    <dgm:pt modelId="{CBEF071F-F3BE-DE4E-A492-ACA6786FD9EE}" type="pres">
      <dgm:prSet presAssocID="{052FFFBF-BF8B-4F9C-B1D2-22BA0BBAED20}" presName="parentText" presStyleLbl="node1" presStyleIdx="1" presStyleCnt="2">
        <dgm:presLayoutVars>
          <dgm:chMax val="0"/>
          <dgm:bulletEnabled val="1"/>
        </dgm:presLayoutVars>
      </dgm:prSet>
      <dgm:spPr/>
    </dgm:pt>
    <dgm:pt modelId="{BBAD3F03-0ACA-C74A-A501-9F5B936FA8C2}" type="pres">
      <dgm:prSet presAssocID="{052FFFBF-BF8B-4F9C-B1D2-22BA0BBAED20}" presName="negativeSpace" presStyleCnt="0"/>
      <dgm:spPr/>
    </dgm:pt>
    <dgm:pt modelId="{5F7C8F4A-6389-8941-BBE8-0BEA1BCCF28F}" type="pres">
      <dgm:prSet presAssocID="{052FFFBF-BF8B-4F9C-B1D2-22BA0BBAED20}" presName="childText" presStyleLbl="conFgAcc1" presStyleIdx="1" presStyleCnt="2">
        <dgm:presLayoutVars>
          <dgm:bulletEnabled val="1"/>
        </dgm:presLayoutVars>
      </dgm:prSet>
      <dgm:spPr/>
    </dgm:pt>
  </dgm:ptLst>
  <dgm:cxnLst>
    <dgm:cxn modelId="{D1E5EC1A-258C-AB41-8F90-CA275F76BF34}" type="presOf" srcId="{222A9D3A-3B46-45A2-9D7C-E6218BC28330}" destId="{66F5533B-67B4-B947-8FDD-1CDAED84363E}" srcOrd="0" destOrd="0" presId="urn:microsoft.com/office/officeart/2005/8/layout/list1"/>
    <dgm:cxn modelId="{40822F2B-29D2-5B49-AC2F-0C57FAA2F380}" type="presOf" srcId="{CC627A1B-6650-4EDE-A424-98C0772094F6}" destId="{5F7C8F4A-6389-8941-BBE8-0BEA1BCCF28F}" srcOrd="0" destOrd="0" presId="urn:microsoft.com/office/officeart/2005/8/layout/list1"/>
    <dgm:cxn modelId="{1216F835-B087-4444-A335-6B530534FFF7}" srcId="{F83E2EFE-8EDA-4994-A19B-1584AC0A0176}" destId="{222A9D3A-3B46-45A2-9D7C-E6218BC28330}" srcOrd="0" destOrd="0" parTransId="{7A534341-95BC-43C2-87A5-F0D29A7221B0}" sibTransId="{DF0ECC35-4CFD-4CC2-ABB9-3B9BF2B7B1AB}"/>
    <dgm:cxn modelId="{58A69139-5900-B94F-9734-D56D45C02066}" type="presOf" srcId="{844093A5-6779-48BB-84BE-35BB2A63D25F}" destId="{5F7C8F4A-6389-8941-BBE8-0BEA1BCCF28F}" srcOrd="0" destOrd="3" presId="urn:microsoft.com/office/officeart/2005/8/layout/list1"/>
    <dgm:cxn modelId="{61347842-407F-4E0A-BAFC-B1836EF09F1B}" srcId="{052FFFBF-BF8B-4F9C-B1D2-22BA0BBAED20}" destId="{94610376-F9B7-477B-924C-4F603EF17DAC}" srcOrd="1" destOrd="0" parTransId="{DD03773A-6D44-4C16-9AEF-D3648A82372C}" sibTransId="{27385D44-2D57-4452-84F5-80C0AD2B4B2F}"/>
    <dgm:cxn modelId="{EE23364E-AFE1-6347-868B-D60933D467DF}" type="presOf" srcId="{F83E2EFE-8EDA-4994-A19B-1584AC0A0176}" destId="{65A1A36A-D292-B643-A503-75C9F957B83D}" srcOrd="0" destOrd="0" presId="urn:microsoft.com/office/officeart/2005/8/layout/list1"/>
    <dgm:cxn modelId="{0D332765-2804-C442-B165-0F599BE98292}" type="presOf" srcId="{222A9D3A-3B46-45A2-9D7C-E6218BC28330}" destId="{F2312CD3-D7D8-4E4B-BF4F-36BE76C7C904}" srcOrd="1" destOrd="0" presId="urn:microsoft.com/office/officeart/2005/8/layout/list1"/>
    <dgm:cxn modelId="{01F5806B-6E66-3646-91BD-CEF1D6426A46}" type="presOf" srcId="{052FFFBF-BF8B-4F9C-B1D2-22BA0BBAED20}" destId="{CBEF071F-F3BE-DE4E-A492-ACA6786FD9EE}" srcOrd="1" destOrd="0" presId="urn:microsoft.com/office/officeart/2005/8/layout/list1"/>
    <dgm:cxn modelId="{FDB51372-F43B-7548-B38D-F9490E245258}" type="presOf" srcId="{D29AB2AD-0462-4DA4-B66B-D861D7684F68}" destId="{5F7C8F4A-6389-8941-BBE8-0BEA1BCCF28F}" srcOrd="0" destOrd="2" presId="urn:microsoft.com/office/officeart/2005/8/layout/list1"/>
    <dgm:cxn modelId="{D4C24C8E-FA05-8A4E-A0F9-7DCBF47B9B91}" type="presOf" srcId="{052FFFBF-BF8B-4F9C-B1D2-22BA0BBAED20}" destId="{5A08842B-E54F-C04B-9EAB-A781D0A01950}" srcOrd="0" destOrd="0" presId="urn:microsoft.com/office/officeart/2005/8/layout/list1"/>
    <dgm:cxn modelId="{2F176CD0-4DE5-4953-8F1E-56BBD00C1435}" srcId="{F83E2EFE-8EDA-4994-A19B-1584AC0A0176}" destId="{052FFFBF-BF8B-4F9C-B1D2-22BA0BBAED20}" srcOrd="1" destOrd="0" parTransId="{06D1941C-6B0E-4C19-BA62-79F7311E7DDC}" sibTransId="{958A4241-453E-4E45-889E-7A9BFED14A97}"/>
    <dgm:cxn modelId="{B4191FDC-D5EF-7745-AA7B-4FB78E237CC3}" type="presOf" srcId="{94610376-F9B7-477B-924C-4F603EF17DAC}" destId="{5F7C8F4A-6389-8941-BBE8-0BEA1BCCF28F}" srcOrd="0" destOrd="1" presId="urn:microsoft.com/office/officeart/2005/8/layout/list1"/>
    <dgm:cxn modelId="{2A5D04E5-4F00-4A73-BB4E-334BBABD35B1}" srcId="{052FFFBF-BF8B-4F9C-B1D2-22BA0BBAED20}" destId="{CC627A1B-6650-4EDE-A424-98C0772094F6}" srcOrd="0" destOrd="0" parTransId="{28F086A1-092D-47A2-8BFD-4612306987E1}" sibTransId="{1A9DD879-EDFA-412B-98A6-081C7EA64F0C}"/>
    <dgm:cxn modelId="{A92E5CF7-BE3F-4038-A34B-FE9FE0F1DEE3}" srcId="{052FFFBF-BF8B-4F9C-B1D2-22BA0BBAED20}" destId="{844093A5-6779-48BB-84BE-35BB2A63D25F}" srcOrd="3" destOrd="0" parTransId="{8B468A19-AED7-4996-B62B-5C7A0F1601EE}" sibTransId="{E0C40AE0-B4AE-447E-949A-A0411EC9988A}"/>
    <dgm:cxn modelId="{02B02FFB-B8B1-47BC-AAFD-BA4C1E3A9C35}" srcId="{052FFFBF-BF8B-4F9C-B1D2-22BA0BBAED20}" destId="{D29AB2AD-0462-4DA4-B66B-D861D7684F68}" srcOrd="2" destOrd="0" parTransId="{273145E7-1008-4E07-924E-10A3552BE584}" sibTransId="{9BFAF24F-6D82-4062-8B69-EDED717704A6}"/>
    <dgm:cxn modelId="{58F035D6-E290-0743-A066-ABB32418FA51}" type="presParOf" srcId="{65A1A36A-D292-B643-A503-75C9F957B83D}" destId="{EFE80823-6A77-F441-AC90-F82CE2CE18EA}" srcOrd="0" destOrd="0" presId="urn:microsoft.com/office/officeart/2005/8/layout/list1"/>
    <dgm:cxn modelId="{E44A0062-4845-3940-996A-DFD01664B797}" type="presParOf" srcId="{EFE80823-6A77-F441-AC90-F82CE2CE18EA}" destId="{66F5533B-67B4-B947-8FDD-1CDAED84363E}" srcOrd="0" destOrd="0" presId="urn:microsoft.com/office/officeart/2005/8/layout/list1"/>
    <dgm:cxn modelId="{CC8E87D8-5FCA-B94A-A8A9-DCF72FF66319}" type="presParOf" srcId="{EFE80823-6A77-F441-AC90-F82CE2CE18EA}" destId="{F2312CD3-D7D8-4E4B-BF4F-36BE76C7C904}" srcOrd="1" destOrd="0" presId="urn:microsoft.com/office/officeart/2005/8/layout/list1"/>
    <dgm:cxn modelId="{EA35A8A7-0E64-3549-AA84-350DF35CA830}" type="presParOf" srcId="{65A1A36A-D292-B643-A503-75C9F957B83D}" destId="{A0B1F810-461D-4747-8540-DC51D983A9CD}" srcOrd="1" destOrd="0" presId="urn:microsoft.com/office/officeart/2005/8/layout/list1"/>
    <dgm:cxn modelId="{6F3955D1-D903-9F41-AC87-ABCB30C3DCDA}" type="presParOf" srcId="{65A1A36A-D292-B643-A503-75C9F957B83D}" destId="{247A4081-B638-4045-974C-6F8ACA02F7D8}" srcOrd="2" destOrd="0" presId="urn:microsoft.com/office/officeart/2005/8/layout/list1"/>
    <dgm:cxn modelId="{3A174437-3ED8-C64B-A871-7832E7C7E2BD}" type="presParOf" srcId="{65A1A36A-D292-B643-A503-75C9F957B83D}" destId="{5C2DA6A8-5770-3242-9034-946CD087F196}" srcOrd="3" destOrd="0" presId="urn:microsoft.com/office/officeart/2005/8/layout/list1"/>
    <dgm:cxn modelId="{64262A26-278A-CB41-B66F-CB4DF8A6470F}" type="presParOf" srcId="{65A1A36A-D292-B643-A503-75C9F957B83D}" destId="{2DA3801A-3E60-8648-90E9-BCDF254B33E7}" srcOrd="4" destOrd="0" presId="urn:microsoft.com/office/officeart/2005/8/layout/list1"/>
    <dgm:cxn modelId="{8DF9845C-DA6A-F643-97EC-F0DA9BC92464}" type="presParOf" srcId="{2DA3801A-3E60-8648-90E9-BCDF254B33E7}" destId="{5A08842B-E54F-C04B-9EAB-A781D0A01950}" srcOrd="0" destOrd="0" presId="urn:microsoft.com/office/officeart/2005/8/layout/list1"/>
    <dgm:cxn modelId="{7331533B-20B0-3648-848D-317873CA600B}" type="presParOf" srcId="{2DA3801A-3E60-8648-90E9-BCDF254B33E7}" destId="{CBEF071F-F3BE-DE4E-A492-ACA6786FD9EE}" srcOrd="1" destOrd="0" presId="urn:microsoft.com/office/officeart/2005/8/layout/list1"/>
    <dgm:cxn modelId="{E2A1B4A1-FE84-D04E-B648-92DFDB5E4A8A}" type="presParOf" srcId="{65A1A36A-D292-B643-A503-75C9F957B83D}" destId="{BBAD3F03-0ACA-C74A-A501-9F5B936FA8C2}" srcOrd="5" destOrd="0" presId="urn:microsoft.com/office/officeart/2005/8/layout/list1"/>
    <dgm:cxn modelId="{A09F6FBA-98E2-AA44-99B0-89BB5B54184B}" type="presParOf" srcId="{65A1A36A-D292-B643-A503-75C9F957B83D}" destId="{5F7C8F4A-6389-8941-BBE8-0BEA1BCCF28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229D74A-DF4D-4EDF-8E99-05B507FE2FB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CDC244C-E814-42BC-9CDF-90328CCD6FAF}">
      <dgm:prSet/>
      <dgm:spPr/>
      <dgm:t>
        <a:bodyPr/>
        <a:lstStyle/>
        <a:p>
          <a:r>
            <a:rPr lang="en-US"/>
            <a:t>Syndromes of aging</a:t>
          </a:r>
        </a:p>
      </dgm:t>
    </dgm:pt>
    <dgm:pt modelId="{B0AA6A71-B04D-46AA-941A-4EA97578152A}" type="parTrans" cxnId="{B340D98A-A0EE-426A-AEAD-2DBBF1921103}">
      <dgm:prSet/>
      <dgm:spPr/>
      <dgm:t>
        <a:bodyPr/>
        <a:lstStyle/>
        <a:p>
          <a:endParaRPr lang="en-US"/>
        </a:p>
      </dgm:t>
    </dgm:pt>
    <dgm:pt modelId="{1AE72760-CC02-47C6-8894-06ACCF3DEA09}" type="sibTrans" cxnId="{B340D98A-A0EE-426A-AEAD-2DBBF1921103}">
      <dgm:prSet/>
      <dgm:spPr/>
      <dgm:t>
        <a:bodyPr/>
        <a:lstStyle/>
        <a:p>
          <a:endParaRPr lang="en-US"/>
        </a:p>
      </dgm:t>
    </dgm:pt>
    <dgm:pt modelId="{C30382AB-B9FC-4B81-9123-F3C962083D44}">
      <dgm:prSet/>
      <dgm:spPr/>
      <dgm:t>
        <a:bodyPr/>
        <a:lstStyle/>
        <a:p>
          <a:r>
            <a:rPr lang="en-US"/>
            <a:t>Problems specific to aging</a:t>
          </a:r>
        </a:p>
      </dgm:t>
    </dgm:pt>
    <dgm:pt modelId="{AF09E092-62A1-45DD-BDE2-7FDCD7B183BB}" type="parTrans" cxnId="{32DEB106-17A3-49A4-9E05-9BFF44E06BBF}">
      <dgm:prSet/>
      <dgm:spPr/>
      <dgm:t>
        <a:bodyPr/>
        <a:lstStyle/>
        <a:p>
          <a:endParaRPr lang="en-US"/>
        </a:p>
      </dgm:t>
    </dgm:pt>
    <dgm:pt modelId="{4E162012-41EF-4D00-8683-12145745C126}" type="sibTrans" cxnId="{32DEB106-17A3-49A4-9E05-9BFF44E06BBF}">
      <dgm:prSet/>
      <dgm:spPr/>
      <dgm:t>
        <a:bodyPr/>
        <a:lstStyle/>
        <a:p>
          <a:endParaRPr lang="en-US"/>
        </a:p>
      </dgm:t>
    </dgm:pt>
    <dgm:pt modelId="{6B0B878E-6A38-40CE-AA17-DC2D9E4F5057}">
      <dgm:prSet/>
      <dgm:spPr/>
      <dgm:t>
        <a:bodyPr/>
        <a:lstStyle/>
        <a:p>
          <a:r>
            <a:rPr lang="en-US"/>
            <a:t>Obesity</a:t>
          </a:r>
        </a:p>
      </dgm:t>
    </dgm:pt>
    <dgm:pt modelId="{F2FAD532-B725-468A-B499-19A027ABAEC5}" type="parTrans" cxnId="{5259AF2C-91D0-4EF8-B6E3-1813849A1BCF}">
      <dgm:prSet/>
      <dgm:spPr/>
      <dgm:t>
        <a:bodyPr/>
        <a:lstStyle/>
        <a:p>
          <a:endParaRPr lang="en-US"/>
        </a:p>
      </dgm:t>
    </dgm:pt>
    <dgm:pt modelId="{0310E187-6ABA-47D9-9441-0B50EED3D57D}" type="sibTrans" cxnId="{5259AF2C-91D0-4EF8-B6E3-1813849A1BCF}">
      <dgm:prSet/>
      <dgm:spPr/>
      <dgm:t>
        <a:bodyPr/>
        <a:lstStyle/>
        <a:p>
          <a:endParaRPr lang="en-US"/>
        </a:p>
      </dgm:t>
    </dgm:pt>
    <dgm:pt modelId="{BBD9C357-914E-4B35-99E9-D06251510685}">
      <dgm:prSet/>
      <dgm:spPr/>
      <dgm:t>
        <a:bodyPr/>
        <a:lstStyle/>
        <a:p>
          <a:r>
            <a:rPr lang="en-US" dirty="0"/>
            <a:t>Obstructive sleep apnea</a:t>
          </a:r>
        </a:p>
      </dgm:t>
    </dgm:pt>
    <dgm:pt modelId="{4CB6D810-F70B-4723-9392-AE63C0361992}" type="parTrans" cxnId="{E717FAFD-CCCF-416B-AFE1-3D0DECA3B159}">
      <dgm:prSet/>
      <dgm:spPr/>
      <dgm:t>
        <a:bodyPr/>
        <a:lstStyle/>
        <a:p>
          <a:endParaRPr lang="en-US"/>
        </a:p>
      </dgm:t>
    </dgm:pt>
    <dgm:pt modelId="{2174C195-7EEB-4C68-9227-ED2F9297ABFB}" type="sibTrans" cxnId="{E717FAFD-CCCF-416B-AFE1-3D0DECA3B159}">
      <dgm:prSet/>
      <dgm:spPr/>
      <dgm:t>
        <a:bodyPr/>
        <a:lstStyle/>
        <a:p>
          <a:endParaRPr lang="en-US"/>
        </a:p>
      </dgm:t>
    </dgm:pt>
    <dgm:pt modelId="{E110EC43-90E8-4247-888D-F1EB30427702}">
      <dgm:prSet/>
      <dgm:spPr/>
      <dgm:t>
        <a:bodyPr/>
        <a:lstStyle/>
        <a:p>
          <a:r>
            <a:rPr lang="en-US" dirty="0"/>
            <a:t>Diabetes</a:t>
          </a:r>
        </a:p>
      </dgm:t>
    </dgm:pt>
    <dgm:pt modelId="{1D0FC22C-36F7-4AFD-998E-4F4747CC2BBB}" type="parTrans" cxnId="{E5E73A30-0C92-49C7-9A58-C9E4E9DD31A1}">
      <dgm:prSet/>
      <dgm:spPr/>
      <dgm:t>
        <a:bodyPr/>
        <a:lstStyle/>
        <a:p>
          <a:endParaRPr lang="en-US"/>
        </a:p>
      </dgm:t>
    </dgm:pt>
    <dgm:pt modelId="{064BAC57-7017-4963-9396-9927792B8827}" type="sibTrans" cxnId="{E5E73A30-0C92-49C7-9A58-C9E4E9DD31A1}">
      <dgm:prSet/>
      <dgm:spPr/>
      <dgm:t>
        <a:bodyPr/>
        <a:lstStyle/>
        <a:p>
          <a:endParaRPr lang="en-US"/>
        </a:p>
      </dgm:t>
    </dgm:pt>
    <dgm:pt modelId="{53BBE672-191B-4B1C-A463-AACE9747B549}">
      <dgm:prSet/>
      <dgm:spPr/>
      <dgm:t>
        <a:bodyPr/>
        <a:lstStyle/>
        <a:p>
          <a:r>
            <a:rPr lang="en-US" dirty="0"/>
            <a:t>Atrial fibrillation</a:t>
          </a:r>
        </a:p>
      </dgm:t>
    </dgm:pt>
    <dgm:pt modelId="{17117D83-84BF-475C-A650-232F219BF44D}" type="parTrans" cxnId="{0E1801CB-0BE1-44D4-82A2-B6151EA3953A}">
      <dgm:prSet/>
      <dgm:spPr/>
      <dgm:t>
        <a:bodyPr/>
        <a:lstStyle/>
        <a:p>
          <a:endParaRPr lang="en-US"/>
        </a:p>
      </dgm:t>
    </dgm:pt>
    <dgm:pt modelId="{E9AC2523-7C9F-4766-A296-C0F306D966D3}" type="sibTrans" cxnId="{0E1801CB-0BE1-44D4-82A2-B6151EA3953A}">
      <dgm:prSet/>
      <dgm:spPr/>
      <dgm:t>
        <a:bodyPr/>
        <a:lstStyle/>
        <a:p>
          <a:endParaRPr lang="en-US"/>
        </a:p>
      </dgm:t>
    </dgm:pt>
    <dgm:pt modelId="{3642739B-8DC0-4548-BD05-55D50CB65E7D}">
      <dgm:prSet/>
      <dgm:spPr/>
      <dgm:t>
        <a:bodyPr/>
        <a:lstStyle/>
        <a:p>
          <a:r>
            <a:rPr lang="en-US" dirty="0"/>
            <a:t>Cognitive impairment</a:t>
          </a:r>
        </a:p>
      </dgm:t>
    </dgm:pt>
    <dgm:pt modelId="{60004F01-23DF-48D6-A75E-FDAF1461A684}" type="parTrans" cxnId="{D93A07EB-9718-477E-B9CB-6118DCCF3D3A}">
      <dgm:prSet/>
      <dgm:spPr/>
      <dgm:t>
        <a:bodyPr/>
        <a:lstStyle/>
        <a:p>
          <a:endParaRPr lang="en-US"/>
        </a:p>
      </dgm:t>
    </dgm:pt>
    <dgm:pt modelId="{EFEC5599-227E-441C-AEE0-F8A88C4DA811}" type="sibTrans" cxnId="{D93A07EB-9718-477E-B9CB-6118DCCF3D3A}">
      <dgm:prSet/>
      <dgm:spPr/>
      <dgm:t>
        <a:bodyPr/>
        <a:lstStyle/>
        <a:p>
          <a:endParaRPr lang="en-US"/>
        </a:p>
      </dgm:t>
    </dgm:pt>
    <dgm:pt modelId="{8723101B-BBC3-477C-AA2A-8C745C64BBD6}">
      <dgm:prSet/>
      <dgm:spPr/>
      <dgm:t>
        <a:bodyPr/>
        <a:lstStyle/>
        <a:p>
          <a:r>
            <a:rPr lang="en-US"/>
            <a:t>Geriatric pharmacology</a:t>
          </a:r>
        </a:p>
      </dgm:t>
    </dgm:pt>
    <dgm:pt modelId="{D22A3817-4924-4A47-966C-8FBCF9B4D057}" type="parTrans" cxnId="{53707EBF-14BF-4F39-ADB4-F67D34C02F1A}">
      <dgm:prSet/>
      <dgm:spPr/>
      <dgm:t>
        <a:bodyPr/>
        <a:lstStyle/>
        <a:p>
          <a:endParaRPr lang="en-US"/>
        </a:p>
      </dgm:t>
    </dgm:pt>
    <dgm:pt modelId="{76C307C9-9F5F-4D63-950B-6CB527F32E7C}" type="sibTrans" cxnId="{53707EBF-14BF-4F39-ADB4-F67D34C02F1A}">
      <dgm:prSet/>
      <dgm:spPr/>
      <dgm:t>
        <a:bodyPr/>
        <a:lstStyle/>
        <a:p>
          <a:endParaRPr lang="en-US"/>
        </a:p>
      </dgm:t>
    </dgm:pt>
    <dgm:pt modelId="{D7525200-7622-4771-8A00-2A1963DBD44F}">
      <dgm:prSet/>
      <dgm:spPr/>
      <dgm:t>
        <a:bodyPr/>
        <a:lstStyle/>
        <a:p>
          <a:r>
            <a:rPr lang="en-US" dirty="0"/>
            <a:t>Anesthetic considerations</a:t>
          </a:r>
        </a:p>
      </dgm:t>
    </dgm:pt>
    <dgm:pt modelId="{C1958F57-F86B-42BE-B7C8-8501C34CB0F3}" type="parTrans" cxnId="{78FCA3D7-8ED9-4A86-BF7C-FB39089781D2}">
      <dgm:prSet/>
      <dgm:spPr/>
      <dgm:t>
        <a:bodyPr/>
        <a:lstStyle/>
        <a:p>
          <a:endParaRPr lang="en-US"/>
        </a:p>
      </dgm:t>
    </dgm:pt>
    <dgm:pt modelId="{73497413-CFA8-48DB-8E0F-113C45B2E48B}" type="sibTrans" cxnId="{78FCA3D7-8ED9-4A86-BF7C-FB39089781D2}">
      <dgm:prSet/>
      <dgm:spPr/>
      <dgm:t>
        <a:bodyPr/>
        <a:lstStyle/>
        <a:p>
          <a:endParaRPr lang="en-US"/>
        </a:p>
      </dgm:t>
    </dgm:pt>
    <dgm:pt modelId="{E750C1A2-2360-B14F-B7A0-B8859153055E}">
      <dgm:prSet/>
      <dgm:spPr/>
      <dgm:t>
        <a:bodyPr/>
        <a:lstStyle/>
        <a:p>
          <a:r>
            <a:rPr lang="en-US" dirty="0"/>
            <a:t>COPD</a:t>
          </a:r>
        </a:p>
      </dgm:t>
    </dgm:pt>
    <dgm:pt modelId="{22B8CBAA-4987-F149-B495-4EE84C000492}" type="parTrans" cxnId="{58EF44C5-690A-D14E-801A-2DF981A514EA}">
      <dgm:prSet/>
      <dgm:spPr/>
      <dgm:t>
        <a:bodyPr/>
        <a:lstStyle/>
        <a:p>
          <a:endParaRPr lang="en-US"/>
        </a:p>
      </dgm:t>
    </dgm:pt>
    <dgm:pt modelId="{78ACFD80-51A2-2143-86BC-BAB64A9CC045}" type="sibTrans" cxnId="{58EF44C5-690A-D14E-801A-2DF981A514EA}">
      <dgm:prSet/>
      <dgm:spPr/>
      <dgm:t>
        <a:bodyPr/>
        <a:lstStyle/>
        <a:p>
          <a:endParaRPr lang="en-US"/>
        </a:p>
      </dgm:t>
    </dgm:pt>
    <dgm:pt modelId="{BBD923A4-4396-C745-B91D-EFF35637215F}">
      <dgm:prSet/>
      <dgm:spPr/>
      <dgm:t>
        <a:bodyPr/>
        <a:lstStyle/>
        <a:p>
          <a:r>
            <a:rPr lang="en-US" dirty="0"/>
            <a:t>Parkinson’s disease</a:t>
          </a:r>
        </a:p>
      </dgm:t>
    </dgm:pt>
    <dgm:pt modelId="{266DF375-216E-804D-BF99-6D90C7F4D3D5}" type="parTrans" cxnId="{13CD528A-8E7D-CB45-A079-6135C4F05B12}">
      <dgm:prSet/>
      <dgm:spPr/>
      <dgm:t>
        <a:bodyPr/>
        <a:lstStyle/>
        <a:p>
          <a:endParaRPr lang="en-US"/>
        </a:p>
      </dgm:t>
    </dgm:pt>
    <dgm:pt modelId="{A9EA13BF-3945-1C41-A76B-E13B418E6C08}" type="sibTrans" cxnId="{13CD528A-8E7D-CB45-A079-6135C4F05B12}">
      <dgm:prSet/>
      <dgm:spPr/>
      <dgm:t>
        <a:bodyPr/>
        <a:lstStyle/>
        <a:p>
          <a:endParaRPr lang="en-US"/>
        </a:p>
      </dgm:t>
    </dgm:pt>
    <dgm:pt modelId="{0F0CF421-C772-9D47-B6C2-72CAE5C68A4D}" type="pres">
      <dgm:prSet presAssocID="{D229D74A-DF4D-4EDF-8E99-05B507FE2FB8}" presName="linear" presStyleCnt="0">
        <dgm:presLayoutVars>
          <dgm:animLvl val="lvl"/>
          <dgm:resizeHandles val="exact"/>
        </dgm:presLayoutVars>
      </dgm:prSet>
      <dgm:spPr/>
    </dgm:pt>
    <dgm:pt modelId="{EF6ADB8C-87C9-DA4C-9783-B1F84B8C9276}" type="pres">
      <dgm:prSet presAssocID="{5CDC244C-E814-42BC-9CDF-90328CCD6FAF}" presName="parentText" presStyleLbl="node1" presStyleIdx="0" presStyleCnt="4">
        <dgm:presLayoutVars>
          <dgm:chMax val="0"/>
          <dgm:bulletEnabled val="1"/>
        </dgm:presLayoutVars>
      </dgm:prSet>
      <dgm:spPr/>
    </dgm:pt>
    <dgm:pt modelId="{53BC9B81-49B0-5E4C-A99D-6F510C0EA8A0}" type="pres">
      <dgm:prSet presAssocID="{1AE72760-CC02-47C6-8894-06ACCF3DEA09}" presName="spacer" presStyleCnt="0"/>
      <dgm:spPr/>
    </dgm:pt>
    <dgm:pt modelId="{86D3BEFD-9F3D-CE46-978A-27CF54110CE7}" type="pres">
      <dgm:prSet presAssocID="{C30382AB-B9FC-4B81-9123-F3C962083D44}" presName="parentText" presStyleLbl="node1" presStyleIdx="1" presStyleCnt="4">
        <dgm:presLayoutVars>
          <dgm:chMax val="0"/>
          <dgm:bulletEnabled val="1"/>
        </dgm:presLayoutVars>
      </dgm:prSet>
      <dgm:spPr/>
    </dgm:pt>
    <dgm:pt modelId="{0BE2D41F-BABD-8B45-8131-099571DF2BB2}" type="pres">
      <dgm:prSet presAssocID="{C30382AB-B9FC-4B81-9123-F3C962083D44}" presName="childText" presStyleLbl="revTx" presStyleIdx="0" presStyleCnt="1">
        <dgm:presLayoutVars>
          <dgm:bulletEnabled val="1"/>
        </dgm:presLayoutVars>
      </dgm:prSet>
      <dgm:spPr/>
    </dgm:pt>
    <dgm:pt modelId="{82E5711C-3899-2640-BC9E-A932BDCD3FC2}" type="pres">
      <dgm:prSet presAssocID="{8723101B-BBC3-477C-AA2A-8C745C64BBD6}" presName="parentText" presStyleLbl="node1" presStyleIdx="2" presStyleCnt="4">
        <dgm:presLayoutVars>
          <dgm:chMax val="0"/>
          <dgm:bulletEnabled val="1"/>
        </dgm:presLayoutVars>
      </dgm:prSet>
      <dgm:spPr/>
    </dgm:pt>
    <dgm:pt modelId="{5B0FF19E-77CC-474C-8F8A-F8CB98D39F66}" type="pres">
      <dgm:prSet presAssocID="{76C307C9-9F5F-4D63-950B-6CB527F32E7C}" presName="spacer" presStyleCnt="0"/>
      <dgm:spPr/>
    </dgm:pt>
    <dgm:pt modelId="{575A0234-289A-9645-90C9-6F0DC4C5A351}" type="pres">
      <dgm:prSet presAssocID="{D7525200-7622-4771-8A00-2A1963DBD44F}" presName="parentText" presStyleLbl="node1" presStyleIdx="3" presStyleCnt="4">
        <dgm:presLayoutVars>
          <dgm:chMax val="0"/>
          <dgm:bulletEnabled val="1"/>
        </dgm:presLayoutVars>
      </dgm:prSet>
      <dgm:spPr/>
    </dgm:pt>
  </dgm:ptLst>
  <dgm:cxnLst>
    <dgm:cxn modelId="{32DEB106-17A3-49A4-9E05-9BFF44E06BBF}" srcId="{D229D74A-DF4D-4EDF-8E99-05B507FE2FB8}" destId="{C30382AB-B9FC-4B81-9123-F3C962083D44}" srcOrd="1" destOrd="0" parTransId="{AF09E092-62A1-45DD-BDE2-7FDCD7B183BB}" sibTransId="{4E162012-41EF-4D00-8683-12145745C126}"/>
    <dgm:cxn modelId="{0F350308-76A4-D34B-90A6-A88C6AA9D158}" type="presOf" srcId="{E110EC43-90E8-4247-888D-F1EB30427702}" destId="{0BE2D41F-BABD-8B45-8131-099571DF2BB2}" srcOrd="0" destOrd="3" presId="urn:microsoft.com/office/officeart/2005/8/layout/vList2"/>
    <dgm:cxn modelId="{5259AF2C-91D0-4EF8-B6E3-1813849A1BCF}" srcId="{C30382AB-B9FC-4B81-9123-F3C962083D44}" destId="{6B0B878E-6A38-40CE-AA17-DC2D9E4F5057}" srcOrd="0" destOrd="0" parTransId="{F2FAD532-B725-468A-B499-19A027ABAEC5}" sibTransId="{0310E187-6ABA-47D9-9441-0B50EED3D57D}"/>
    <dgm:cxn modelId="{E5E73A30-0C92-49C7-9A58-C9E4E9DD31A1}" srcId="{C30382AB-B9FC-4B81-9123-F3C962083D44}" destId="{E110EC43-90E8-4247-888D-F1EB30427702}" srcOrd="3" destOrd="0" parTransId="{1D0FC22C-36F7-4AFD-998E-4F4747CC2BBB}" sibTransId="{064BAC57-7017-4963-9396-9927792B8827}"/>
    <dgm:cxn modelId="{1EDF0B36-DDD6-564D-96B8-55F41799E89E}" type="presOf" srcId="{53BBE672-191B-4B1C-A463-AACE9747B549}" destId="{0BE2D41F-BABD-8B45-8131-099571DF2BB2}" srcOrd="0" destOrd="4" presId="urn:microsoft.com/office/officeart/2005/8/layout/vList2"/>
    <dgm:cxn modelId="{D9D2BA57-EA7D-1A4E-818B-C785FB65CD02}" type="presOf" srcId="{C30382AB-B9FC-4B81-9123-F3C962083D44}" destId="{86D3BEFD-9F3D-CE46-978A-27CF54110CE7}" srcOrd="0" destOrd="0" presId="urn:microsoft.com/office/officeart/2005/8/layout/vList2"/>
    <dgm:cxn modelId="{E4F23974-5BC7-BD40-9401-E82287B1B239}" type="presOf" srcId="{8723101B-BBC3-477C-AA2A-8C745C64BBD6}" destId="{82E5711C-3899-2640-BC9E-A932BDCD3FC2}" srcOrd="0" destOrd="0" presId="urn:microsoft.com/office/officeart/2005/8/layout/vList2"/>
    <dgm:cxn modelId="{62884A7D-5E81-C048-A259-947FE89E687F}" type="presOf" srcId="{5CDC244C-E814-42BC-9CDF-90328CCD6FAF}" destId="{EF6ADB8C-87C9-DA4C-9783-B1F84B8C9276}" srcOrd="0" destOrd="0" presId="urn:microsoft.com/office/officeart/2005/8/layout/vList2"/>
    <dgm:cxn modelId="{13CD528A-8E7D-CB45-A079-6135C4F05B12}" srcId="{C30382AB-B9FC-4B81-9123-F3C962083D44}" destId="{BBD923A4-4396-C745-B91D-EFF35637215F}" srcOrd="5" destOrd="0" parTransId="{266DF375-216E-804D-BF99-6D90C7F4D3D5}" sibTransId="{A9EA13BF-3945-1C41-A76B-E13B418E6C08}"/>
    <dgm:cxn modelId="{B340D98A-A0EE-426A-AEAD-2DBBF1921103}" srcId="{D229D74A-DF4D-4EDF-8E99-05B507FE2FB8}" destId="{5CDC244C-E814-42BC-9CDF-90328CCD6FAF}" srcOrd="0" destOrd="0" parTransId="{B0AA6A71-B04D-46AA-941A-4EA97578152A}" sibTransId="{1AE72760-CC02-47C6-8894-06ACCF3DEA09}"/>
    <dgm:cxn modelId="{6F8EC58F-CD0A-C94A-9E85-B10CB5721CF6}" type="presOf" srcId="{6B0B878E-6A38-40CE-AA17-DC2D9E4F5057}" destId="{0BE2D41F-BABD-8B45-8131-099571DF2BB2}" srcOrd="0" destOrd="0" presId="urn:microsoft.com/office/officeart/2005/8/layout/vList2"/>
    <dgm:cxn modelId="{BB8927AD-F864-2649-B7E3-60F80E756975}" type="presOf" srcId="{BBD923A4-4396-C745-B91D-EFF35637215F}" destId="{0BE2D41F-BABD-8B45-8131-099571DF2BB2}" srcOrd="0" destOrd="5" presId="urn:microsoft.com/office/officeart/2005/8/layout/vList2"/>
    <dgm:cxn modelId="{53707EBF-14BF-4F39-ADB4-F67D34C02F1A}" srcId="{D229D74A-DF4D-4EDF-8E99-05B507FE2FB8}" destId="{8723101B-BBC3-477C-AA2A-8C745C64BBD6}" srcOrd="2" destOrd="0" parTransId="{D22A3817-4924-4A47-966C-8FBCF9B4D057}" sibTransId="{76C307C9-9F5F-4D63-950B-6CB527F32E7C}"/>
    <dgm:cxn modelId="{D82B9CC3-AF1E-594D-92C4-5E478E18E2B2}" type="presOf" srcId="{3642739B-8DC0-4548-BD05-55D50CB65E7D}" destId="{0BE2D41F-BABD-8B45-8131-099571DF2BB2}" srcOrd="0" destOrd="6" presId="urn:microsoft.com/office/officeart/2005/8/layout/vList2"/>
    <dgm:cxn modelId="{4104C9C3-7586-484F-B852-A79349050E96}" type="presOf" srcId="{E750C1A2-2360-B14F-B7A0-B8859153055E}" destId="{0BE2D41F-BABD-8B45-8131-099571DF2BB2}" srcOrd="0" destOrd="2" presId="urn:microsoft.com/office/officeart/2005/8/layout/vList2"/>
    <dgm:cxn modelId="{58EF44C5-690A-D14E-801A-2DF981A514EA}" srcId="{C30382AB-B9FC-4B81-9123-F3C962083D44}" destId="{E750C1A2-2360-B14F-B7A0-B8859153055E}" srcOrd="2" destOrd="0" parTransId="{22B8CBAA-4987-F149-B495-4EE84C000492}" sibTransId="{78ACFD80-51A2-2143-86BC-BAB64A9CC045}"/>
    <dgm:cxn modelId="{2A9954C7-FDDA-3E4A-87DB-7C1ABA1887C8}" type="presOf" srcId="{D7525200-7622-4771-8A00-2A1963DBD44F}" destId="{575A0234-289A-9645-90C9-6F0DC4C5A351}" srcOrd="0" destOrd="0" presId="urn:microsoft.com/office/officeart/2005/8/layout/vList2"/>
    <dgm:cxn modelId="{0E1801CB-0BE1-44D4-82A2-B6151EA3953A}" srcId="{C30382AB-B9FC-4B81-9123-F3C962083D44}" destId="{53BBE672-191B-4B1C-A463-AACE9747B549}" srcOrd="4" destOrd="0" parTransId="{17117D83-84BF-475C-A650-232F219BF44D}" sibTransId="{E9AC2523-7C9F-4766-A296-C0F306D966D3}"/>
    <dgm:cxn modelId="{78FCA3D7-8ED9-4A86-BF7C-FB39089781D2}" srcId="{D229D74A-DF4D-4EDF-8E99-05B507FE2FB8}" destId="{D7525200-7622-4771-8A00-2A1963DBD44F}" srcOrd="3" destOrd="0" parTransId="{C1958F57-F86B-42BE-B7C8-8501C34CB0F3}" sibTransId="{73497413-CFA8-48DB-8E0F-113C45B2E48B}"/>
    <dgm:cxn modelId="{EC39D1DF-40E3-C441-AA49-DD4CECDA4B9A}" type="presOf" srcId="{D229D74A-DF4D-4EDF-8E99-05B507FE2FB8}" destId="{0F0CF421-C772-9D47-B6C2-72CAE5C68A4D}" srcOrd="0" destOrd="0" presId="urn:microsoft.com/office/officeart/2005/8/layout/vList2"/>
    <dgm:cxn modelId="{6684CAE4-39C2-7F4A-B4C7-95213BB64883}" type="presOf" srcId="{BBD9C357-914E-4B35-99E9-D06251510685}" destId="{0BE2D41F-BABD-8B45-8131-099571DF2BB2}" srcOrd="0" destOrd="1" presId="urn:microsoft.com/office/officeart/2005/8/layout/vList2"/>
    <dgm:cxn modelId="{D93A07EB-9718-477E-B9CB-6118DCCF3D3A}" srcId="{C30382AB-B9FC-4B81-9123-F3C962083D44}" destId="{3642739B-8DC0-4548-BD05-55D50CB65E7D}" srcOrd="6" destOrd="0" parTransId="{60004F01-23DF-48D6-A75E-FDAF1461A684}" sibTransId="{EFEC5599-227E-441C-AEE0-F8A88C4DA811}"/>
    <dgm:cxn modelId="{E717FAFD-CCCF-416B-AFE1-3D0DECA3B159}" srcId="{C30382AB-B9FC-4B81-9123-F3C962083D44}" destId="{BBD9C357-914E-4B35-99E9-D06251510685}" srcOrd="1" destOrd="0" parTransId="{4CB6D810-F70B-4723-9392-AE63C0361992}" sibTransId="{2174C195-7EEB-4C68-9227-ED2F9297ABFB}"/>
    <dgm:cxn modelId="{F5783DAC-5836-F140-93AF-A9EE7DEF8B25}" type="presParOf" srcId="{0F0CF421-C772-9D47-B6C2-72CAE5C68A4D}" destId="{EF6ADB8C-87C9-DA4C-9783-B1F84B8C9276}" srcOrd="0" destOrd="0" presId="urn:microsoft.com/office/officeart/2005/8/layout/vList2"/>
    <dgm:cxn modelId="{AC1E6BCA-2A0E-9641-9173-7DA12838A426}" type="presParOf" srcId="{0F0CF421-C772-9D47-B6C2-72CAE5C68A4D}" destId="{53BC9B81-49B0-5E4C-A99D-6F510C0EA8A0}" srcOrd="1" destOrd="0" presId="urn:microsoft.com/office/officeart/2005/8/layout/vList2"/>
    <dgm:cxn modelId="{B65B0953-EA40-DC43-AA42-6A789FFEC63D}" type="presParOf" srcId="{0F0CF421-C772-9D47-B6C2-72CAE5C68A4D}" destId="{86D3BEFD-9F3D-CE46-978A-27CF54110CE7}" srcOrd="2" destOrd="0" presId="urn:microsoft.com/office/officeart/2005/8/layout/vList2"/>
    <dgm:cxn modelId="{B93432D3-2609-BD4B-B6E2-13CC2B0DCBFF}" type="presParOf" srcId="{0F0CF421-C772-9D47-B6C2-72CAE5C68A4D}" destId="{0BE2D41F-BABD-8B45-8131-099571DF2BB2}" srcOrd="3" destOrd="0" presId="urn:microsoft.com/office/officeart/2005/8/layout/vList2"/>
    <dgm:cxn modelId="{D994701B-7E30-B041-85CB-042C8A8AD3B0}" type="presParOf" srcId="{0F0CF421-C772-9D47-B6C2-72CAE5C68A4D}" destId="{82E5711C-3899-2640-BC9E-A932BDCD3FC2}" srcOrd="4" destOrd="0" presId="urn:microsoft.com/office/officeart/2005/8/layout/vList2"/>
    <dgm:cxn modelId="{E0CA5192-33A9-2240-B9D6-80F617D7195A}" type="presParOf" srcId="{0F0CF421-C772-9D47-B6C2-72CAE5C68A4D}" destId="{5B0FF19E-77CC-474C-8F8A-F8CB98D39F66}" srcOrd="5" destOrd="0" presId="urn:microsoft.com/office/officeart/2005/8/layout/vList2"/>
    <dgm:cxn modelId="{266802CF-3F33-B848-AC16-3431E6852D12}" type="presParOf" srcId="{0F0CF421-C772-9D47-B6C2-72CAE5C68A4D}" destId="{575A0234-289A-9645-90C9-6F0DC4C5A35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DEA480A-3608-43D0-AEB1-A0648AA3B06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B35588-3CAE-4932-ACEA-3BC7075BEA1C}">
      <dgm:prSet/>
      <dgm:spPr/>
      <dgm:t>
        <a:bodyPr/>
        <a:lstStyle/>
        <a:p>
          <a:r>
            <a:rPr lang="en-US"/>
            <a:t>More than 55 million people over the age of 65 in the United States</a:t>
          </a:r>
        </a:p>
      </dgm:t>
    </dgm:pt>
    <dgm:pt modelId="{95C465E1-CF16-42D2-A1E8-DB7D1F98A00C}" type="parTrans" cxnId="{69D57F95-F002-49A0-A4C3-5E2CDE3D0DB8}">
      <dgm:prSet/>
      <dgm:spPr/>
      <dgm:t>
        <a:bodyPr/>
        <a:lstStyle/>
        <a:p>
          <a:endParaRPr lang="en-US"/>
        </a:p>
      </dgm:t>
    </dgm:pt>
    <dgm:pt modelId="{22748192-FFA6-4605-A1FC-C93933F704CB}" type="sibTrans" cxnId="{69D57F95-F002-49A0-A4C3-5E2CDE3D0DB8}">
      <dgm:prSet/>
      <dgm:spPr/>
      <dgm:t>
        <a:bodyPr/>
        <a:lstStyle/>
        <a:p>
          <a:endParaRPr lang="en-US"/>
        </a:p>
      </dgm:t>
    </dgm:pt>
    <dgm:pt modelId="{AA7A1485-8FE6-44FF-B758-49E7ED72611D}">
      <dgm:prSet/>
      <dgm:spPr/>
      <dgm:t>
        <a:bodyPr/>
        <a:lstStyle/>
        <a:p>
          <a:r>
            <a:rPr lang="en-US"/>
            <a:t>In 2011, the first members of the “boomer” generation reached age 65  </a:t>
          </a:r>
        </a:p>
      </dgm:t>
    </dgm:pt>
    <dgm:pt modelId="{7DBD8AA3-2D0B-42BE-AE32-D87A796E31B5}" type="parTrans" cxnId="{F158F136-E720-4A21-B3A9-E06BE5B0D250}">
      <dgm:prSet/>
      <dgm:spPr/>
      <dgm:t>
        <a:bodyPr/>
        <a:lstStyle/>
        <a:p>
          <a:endParaRPr lang="en-US"/>
        </a:p>
      </dgm:t>
    </dgm:pt>
    <dgm:pt modelId="{16366ACC-7602-42A5-B664-1FF99B5CB269}" type="sibTrans" cxnId="{F158F136-E720-4A21-B3A9-E06BE5B0D250}">
      <dgm:prSet/>
      <dgm:spPr/>
      <dgm:t>
        <a:bodyPr/>
        <a:lstStyle/>
        <a:p>
          <a:endParaRPr lang="en-US"/>
        </a:p>
      </dgm:t>
    </dgm:pt>
    <dgm:pt modelId="{14E63ED4-83DA-4E2B-B346-B7D2B5C13661}">
      <dgm:prSet/>
      <dgm:spPr/>
      <dgm:t>
        <a:bodyPr/>
        <a:lstStyle/>
        <a:p>
          <a:r>
            <a:rPr lang="en-US"/>
            <a:t>By 2030, 70 million over the age of 65 </a:t>
          </a:r>
        </a:p>
      </dgm:t>
    </dgm:pt>
    <dgm:pt modelId="{00764D09-9021-47F1-A229-D290A36C2F14}" type="parTrans" cxnId="{1FBD230F-E11E-4C61-9D81-7C01978C3204}">
      <dgm:prSet/>
      <dgm:spPr/>
      <dgm:t>
        <a:bodyPr/>
        <a:lstStyle/>
        <a:p>
          <a:endParaRPr lang="en-US"/>
        </a:p>
      </dgm:t>
    </dgm:pt>
    <dgm:pt modelId="{8BB6B7EE-2BB9-44F6-8F5F-F72E85936910}" type="sibTrans" cxnId="{1FBD230F-E11E-4C61-9D81-7C01978C3204}">
      <dgm:prSet/>
      <dgm:spPr/>
      <dgm:t>
        <a:bodyPr/>
        <a:lstStyle/>
        <a:p>
          <a:endParaRPr lang="en-US"/>
        </a:p>
      </dgm:t>
    </dgm:pt>
    <dgm:pt modelId="{3F2219B3-69A3-4E2E-9B00-C3A13CF53701}">
      <dgm:prSet/>
      <dgm:spPr/>
      <dgm:t>
        <a:bodyPr/>
        <a:lstStyle/>
        <a:p>
          <a:r>
            <a:rPr lang="en-US"/>
            <a:t>One in five Americans  </a:t>
          </a:r>
        </a:p>
      </dgm:t>
    </dgm:pt>
    <dgm:pt modelId="{91DD3CD7-3550-42A9-A5A3-18D1BC9ED4C7}" type="parTrans" cxnId="{A9894238-3BA8-4AC7-B723-79554CDC754D}">
      <dgm:prSet/>
      <dgm:spPr/>
      <dgm:t>
        <a:bodyPr/>
        <a:lstStyle/>
        <a:p>
          <a:endParaRPr lang="en-US"/>
        </a:p>
      </dgm:t>
    </dgm:pt>
    <dgm:pt modelId="{2A6C88BA-9E31-4630-8A99-9A68758AB1BC}" type="sibTrans" cxnId="{A9894238-3BA8-4AC7-B723-79554CDC754D}">
      <dgm:prSet/>
      <dgm:spPr/>
      <dgm:t>
        <a:bodyPr/>
        <a:lstStyle/>
        <a:p>
          <a:endParaRPr lang="en-US"/>
        </a:p>
      </dgm:t>
    </dgm:pt>
    <dgm:pt modelId="{5C58BB08-D726-4EE3-BDEF-9103C36107B5}">
      <dgm:prSet/>
      <dgm:spPr/>
      <dgm:t>
        <a:bodyPr/>
        <a:lstStyle/>
        <a:p>
          <a:r>
            <a:rPr lang="en-US"/>
            <a:t>By 2050, life expectancy projected to increase to 82.6 years</a:t>
          </a:r>
        </a:p>
      </dgm:t>
    </dgm:pt>
    <dgm:pt modelId="{F99D8868-8C01-4524-9111-76E0889110EC}" type="parTrans" cxnId="{5F8521B7-5917-42EF-97E1-DBEA55C71DA3}">
      <dgm:prSet/>
      <dgm:spPr/>
      <dgm:t>
        <a:bodyPr/>
        <a:lstStyle/>
        <a:p>
          <a:endParaRPr lang="en-US"/>
        </a:p>
      </dgm:t>
    </dgm:pt>
    <dgm:pt modelId="{90E1CF8F-1F21-4682-88FA-A307C3B05A2D}" type="sibTrans" cxnId="{5F8521B7-5917-42EF-97E1-DBEA55C71DA3}">
      <dgm:prSet/>
      <dgm:spPr/>
      <dgm:t>
        <a:bodyPr/>
        <a:lstStyle/>
        <a:p>
          <a:endParaRPr lang="en-US"/>
        </a:p>
      </dgm:t>
    </dgm:pt>
    <dgm:pt modelId="{E9D032A3-622F-DA43-8FDF-F063F6FB3BCE}" type="pres">
      <dgm:prSet presAssocID="{9DEA480A-3608-43D0-AEB1-A0648AA3B069}" presName="linear" presStyleCnt="0">
        <dgm:presLayoutVars>
          <dgm:animLvl val="lvl"/>
          <dgm:resizeHandles val="exact"/>
        </dgm:presLayoutVars>
      </dgm:prSet>
      <dgm:spPr/>
    </dgm:pt>
    <dgm:pt modelId="{3B646E64-42E7-0546-86DC-DFF0DAF2B61C}" type="pres">
      <dgm:prSet presAssocID="{6CB35588-3CAE-4932-ACEA-3BC7075BEA1C}" presName="parentText" presStyleLbl="node1" presStyleIdx="0" presStyleCnt="4">
        <dgm:presLayoutVars>
          <dgm:chMax val="0"/>
          <dgm:bulletEnabled val="1"/>
        </dgm:presLayoutVars>
      </dgm:prSet>
      <dgm:spPr/>
    </dgm:pt>
    <dgm:pt modelId="{AAB1480B-13BC-464A-B0AA-12CCBFBBAA64}" type="pres">
      <dgm:prSet presAssocID="{22748192-FFA6-4605-A1FC-C93933F704CB}" presName="spacer" presStyleCnt="0"/>
      <dgm:spPr/>
    </dgm:pt>
    <dgm:pt modelId="{9EABBBC3-8296-444D-999D-8914FED85452}" type="pres">
      <dgm:prSet presAssocID="{AA7A1485-8FE6-44FF-B758-49E7ED72611D}" presName="parentText" presStyleLbl="node1" presStyleIdx="1" presStyleCnt="4">
        <dgm:presLayoutVars>
          <dgm:chMax val="0"/>
          <dgm:bulletEnabled val="1"/>
        </dgm:presLayoutVars>
      </dgm:prSet>
      <dgm:spPr/>
    </dgm:pt>
    <dgm:pt modelId="{2AD321D9-3640-6B4F-B32D-66184A77984B}" type="pres">
      <dgm:prSet presAssocID="{16366ACC-7602-42A5-B664-1FF99B5CB269}" presName="spacer" presStyleCnt="0"/>
      <dgm:spPr/>
    </dgm:pt>
    <dgm:pt modelId="{467AD59E-8B28-5B46-9337-9DE520286C6A}" type="pres">
      <dgm:prSet presAssocID="{14E63ED4-83DA-4E2B-B346-B7D2B5C13661}" presName="parentText" presStyleLbl="node1" presStyleIdx="2" presStyleCnt="4">
        <dgm:presLayoutVars>
          <dgm:chMax val="0"/>
          <dgm:bulletEnabled val="1"/>
        </dgm:presLayoutVars>
      </dgm:prSet>
      <dgm:spPr/>
    </dgm:pt>
    <dgm:pt modelId="{951806AE-5B33-C146-8A46-C520498DE70C}" type="pres">
      <dgm:prSet presAssocID="{14E63ED4-83DA-4E2B-B346-B7D2B5C13661}" presName="childText" presStyleLbl="revTx" presStyleIdx="0" presStyleCnt="1">
        <dgm:presLayoutVars>
          <dgm:bulletEnabled val="1"/>
        </dgm:presLayoutVars>
      </dgm:prSet>
      <dgm:spPr/>
    </dgm:pt>
    <dgm:pt modelId="{D265C716-AB04-154B-A240-2D5522E6D7FB}" type="pres">
      <dgm:prSet presAssocID="{5C58BB08-D726-4EE3-BDEF-9103C36107B5}" presName="parentText" presStyleLbl="node1" presStyleIdx="3" presStyleCnt="4">
        <dgm:presLayoutVars>
          <dgm:chMax val="0"/>
          <dgm:bulletEnabled val="1"/>
        </dgm:presLayoutVars>
      </dgm:prSet>
      <dgm:spPr/>
    </dgm:pt>
  </dgm:ptLst>
  <dgm:cxnLst>
    <dgm:cxn modelId="{1FBD230F-E11E-4C61-9D81-7C01978C3204}" srcId="{9DEA480A-3608-43D0-AEB1-A0648AA3B069}" destId="{14E63ED4-83DA-4E2B-B346-B7D2B5C13661}" srcOrd="2" destOrd="0" parTransId="{00764D09-9021-47F1-A229-D290A36C2F14}" sibTransId="{8BB6B7EE-2BB9-44F6-8F5F-F72E85936910}"/>
    <dgm:cxn modelId="{AF58811C-497C-ED48-9861-880B95C66BD5}" type="presOf" srcId="{9DEA480A-3608-43D0-AEB1-A0648AA3B069}" destId="{E9D032A3-622F-DA43-8FDF-F063F6FB3BCE}" srcOrd="0" destOrd="0" presId="urn:microsoft.com/office/officeart/2005/8/layout/vList2"/>
    <dgm:cxn modelId="{F158F136-E720-4A21-B3A9-E06BE5B0D250}" srcId="{9DEA480A-3608-43D0-AEB1-A0648AA3B069}" destId="{AA7A1485-8FE6-44FF-B758-49E7ED72611D}" srcOrd="1" destOrd="0" parTransId="{7DBD8AA3-2D0B-42BE-AE32-D87A796E31B5}" sibTransId="{16366ACC-7602-42A5-B664-1FF99B5CB269}"/>
    <dgm:cxn modelId="{A9894238-3BA8-4AC7-B723-79554CDC754D}" srcId="{14E63ED4-83DA-4E2B-B346-B7D2B5C13661}" destId="{3F2219B3-69A3-4E2E-9B00-C3A13CF53701}" srcOrd="0" destOrd="0" parTransId="{91DD3CD7-3550-42A9-A5A3-18D1BC9ED4C7}" sibTransId="{2A6C88BA-9E31-4630-8A99-9A68758AB1BC}"/>
    <dgm:cxn modelId="{3785E559-9F69-1D48-BD2C-8DE4710CD24B}" type="presOf" srcId="{5C58BB08-D726-4EE3-BDEF-9103C36107B5}" destId="{D265C716-AB04-154B-A240-2D5522E6D7FB}" srcOrd="0" destOrd="0" presId="urn:microsoft.com/office/officeart/2005/8/layout/vList2"/>
    <dgm:cxn modelId="{C21D0E71-35ED-F647-9BF2-A9E0F4BB67B6}" type="presOf" srcId="{AA7A1485-8FE6-44FF-B758-49E7ED72611D}" destId="{9EABBBC3-8296-444D-999D-8914FED85452}" srcOrd="0" destOrd="0" presId="urn:microsoft.com/office/officeart/2005/8/layout/vList2"/>
    <dgm:cxn modelId="{3C78EC85-6FC5-2543-844A-92E2135C29ED}" type="presOf" srcId="{14E63ED4-83DA-4E2B-B346-B7D2B5C13661}" destId="{467AD59E-8B28-5B46-9337-9DE520286C6A}" srcOrd="0" destOrd="0" presId="urn:microsoft.com/office/officeart/2005/8/layout/vList2"/>
    <dgm:cxn modelId="{69D57F95-F002-49A0-A4C3-5E2CDE3D0DB8}" srcId="{9DEA480A-3608-43D0-AEB1-A0648AA3B069}" destId="{6CB35588-3CAE-4932-ACEA-3BC7075BEA1C}" srcOrd="0" destOrd="0" parTransId="{95C465E1-CF16-42D2-A1E8-DB7D1F98A00C}" sibTransId="{22748192-FFA6-4605-A1FC-C93933F704CB}"/>
    <dgm:cxn modelId="{5F8521B7-5917-42EF-97E1-DBEA55C71DA3}" srcId="{9DEA480A-3608-43D0-AEB1-A0648AA3B069}" destId="{5C58BB08-D726-4EE3-BDEF-9103C36107B5}" srcOrd="3" destOrd="0" parTransId="{F99D8868-8C01-4524-9111-76E0889110EC}" sibTransId="{90E1CF8F-1F21-4682-88FA-A307C3B05A2D}"/>
    <dgm:cxn modelId="{B906F2C7-599E-7F42-9D9B-12CC7B6FC604}" type="presOf" srcId="{6CB35588-3CAE-4932-ACEA-3BC7075BEA1C}" destId="{3B646E64-42E7-0546-86DC-DFF0DAF2B61C}" srcOrd="0" destOrd="0" presId="urn:microsoft.com/office/officeart/2005/8/layout/vList2"/>
    <dgm:cxn modelId="{C588EFEF-529D-D44A-84D6-F2884532328B}" type="presOf" srcId="{3F2219B3-69A3-4E2E-9B00-C3A13CF53701}" destId="{951806AE-5B33-C146-8A46-C520498DE70C}" srcOrd="0" destOrd="0" presId="urn:microsoft.com/office/officeart/2005/8/layout/vList2"/>
    <dgm:cxn modelId="{1D4A0937-2D84-6D4D-B924-95F10B55D5F5}" type="presParOf" srcId="{E9D032A3-622F-DA43-8FDF-F063F6FB3BCE}" destId="{3B646E64-42E7-0546-86DC-DFF0DAF2B61C}" srcOrd="0" destOrd="0" presId="urn:microsoft.com/office/officeart/2005/8/layout/vList2"/>
    <dgm:cxn modelId="{2E0D4169-088C-2045-A334-5164412C4B6F}" type="presParOf" srcId="{E9D032A3-622F-DA43-8FDF-F063F6FB3BCE}" destId="{AAB1480B-13BC-464A-B0AA-12CCBFBBAA64}" srcOrd="1" destOrd="0" presId="urn:microsoft.com/office/officeart/2005/8/layout/vList2"/>
    <dgm:cxn modelId="{7C096F61-78BD-8E45-BDA0-DD6C9F9D487C}" type="presParOf" srcId="{E9D032A3-622F-DA43-8FDF-F063F6FB3BCE}" destId="{9EABBBC3-8296-444D-999D-8914FED85452}" srcOrd="2" destOrd="0" presId="urn:microsoft.com/office/officeart/2005/8/layout/vList2"/>
    <dgm:cxn modelId="{1C353878-92BF-3D42-8031-DC998DDC76A9}" type="presParOf" srcId="{E9D032A3-622F-DA43-8FDF-F063F6FB3BCE}" destId="{2AD321D9-3640-6B4F-B32D-66184A77984B}" srcOrd="3" destOrd="0" presId="urn:microsoft.com/office/officeart/2005/8/layout/vList2"/>
    <dgm:cxn modelId="{4F77B43F-F1A4-0A4B-8010-CB7B55415828}" type="presParOf" srcId="{E9D032A3-622F-DA43-8FDF-F063F6FB3BCE}" destId="{467AD59E-8B28-5B46-9337-9DE520286C6A}" srcOrd="4" destOrd="0" presId="urn:microsoft.com/office/officeart/2005/8/layout/vList2"/>
    <dgm:cxn modelId="{BEFC820E-301F-EC44-AB05-F538860A5268}" type="presParOf" srcId="{E9D032A3-622F-DA43-8FDF-F063F6FB3BCE}" destId="{951806AE-5B33-C146-8A46-C520498DE70C}" srcOrd="5" destOrd="0" presId="urn:microsoft.com/office/officeart/2005/8/layout/vList2"/>
    <dgm:cxn modelId="{C0BEB7DE-DA57-7945-9029-1A7EEDDCFACF}" type="presParOf" srcId="{E9D032A3-622F-DA43-8FDF-F063F6FB3BCE}" destId="{D265C716-AB04-154B-A240-2D5522E6D7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018A4DF-1837-4217-B14D-2AF3C4E99C6E}"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2DC7208D-DE15-40FB-B6A3-2272FF9B7D09}">
      <dgm:prSet/>
      <dgm:spPr/>
      <dgm:t>
        <a:bodyPr/>
        <a:lstStyle/>
        <a:p>
          <a:r>
            <a:rPr lang="en-US"/>
            <a:t>Young old</a:t>
          </a:r>
        </a:p>
      </dgm:t>
    </dgm:pt>
    <dgm:pt modelId="{F1B39336-7868-46B3-AE9B-2D3BE90E146B}" type="parTrans" cxnId="{135C81CD-F7B3-4C0B-AD67-60B687DDFA16}">
      <dgm:prSet/>
      <dgm:spPr/>
      <dgm:t>
        <a:bodyPr/>
        <a:lstStyle/>
        <a:p>
          <a:endParaRPr lang="en-US"/>
        </a:p>
      </dgm:t>
    </dgm:pt>
    <dgm:pt modelId="{743C1343-8B63-4A47-AFB3-464F4A68634E}" type="sibTrans" cxnId="{135C81CD-F7B3-4C0B-AD67-60B687DDFA16}">
      <dgm:prSet/>
      <dgm:spPr/>
      <dgm:t>
        <a:bodyPr/>
        <a:lstStyle/>
        <a:p>
          <a:endParaRPr lang="en-US"/>
        </a:p>
      </dgm:t>
    </dgm:pt>
    <dgm:pt modelId="{03CA8CD9-4585-40AD-B7D6-BEE221C71540}">
      <dgm:prSet/>
      <dgm:spPr/>
      <dgm:t>
        <a:bodyPr/>
        <a:lstStyle/>
        <a:p>
          <a:r>
            <a:rPr lang="en-US"/>
            <a:t>65-74</a:t>
          </a:r>
        </a:p>
      </dgm:t>
    </dgm:pt>
    <dgm:pt modelId="{BD76C1C3-C527-495A-A49C-64D17604034A}" type="parTrans" cxnId="{6EB90A72-6977-4696-AD43-7325DBC25BD6}">
      <dgm:prSet/>
      <dgm:spPr/>
      <dgm:t>
        <a:bodyPr/>
        <a:lstStyle/>
        <a:p>
          <a:endParaRPr lang="en-US"/>
        </a:p>
      </dgm:t>
    </dgm:pt>
    <dgm:pt modelId="{BDF60013-D8E8-4EE3-8B4C-B2D2B4288E86}" type="sibTrans" cxnId="{6EB90A72-6977-4696-AD43-7325DBC25BD6}">
      <dgm:prSet/>
      <dgm:spPr/>
      <dgm:t>
        <a:bodyPr/>
        <a:lstStyle/>
        <a:p>
          <a:endParaRPr lang="en-US"/>
        </a:p>
      </dgm:t>
    </dgm:pt>
    <dgm:pt modelId="{EAC0E6D9-04F6-4EFB-97A8-F836298B22D8}">
      <dgm:prSet/>
      <dgm:spPr/>
      <dgm:t>
        <a:bodyPr/>
        <a:lstStyle/>
        <a:p>
          <a:r>
            <a:rPr lang="en-US"/>
            <a:t>Middle old</a:t>
          </a:r>
        </a:p>
      </dgm:t>
    </dgm:pt>
    <dgm:pt modelId="{7DD83DF5-0E30-4F7C-B60C-7F0826DE948E}" type="parTrans" cxnId="{2595187E-D58B-4245-865F-3C8BEB1B8AE5}">
      <dgm:prSet/>
      <dgm:spPr/>
      <dgm:t>
        <a:bodyPr/>
        <a:lstStyle/>
        <a:p>
          <a:endParaRPr lang="en-US"/>
        </a:p>
      </dgm:t>
    </dgm:pt>
    <dgm:pt modelId="{264BF7C1-E3C5-4CE1-BEEA-0FE2F090D741}" type="sibTrans" cxnId="{2595187E-D58B-4245-865F-3C8BEB1B8AE5}">
      <dgm:prSet/>
      <dgm:spPr/>
      <dgm:t>
        <a:bodyPr/>
        <a:lstStyle/>
        <a:p>
          <a:endParaRPr lang="en-US"/>
        </a:p>
      </dgm:t>
    </dgm:pt>
    <dgm:pt modelId="{466B84D0-2E6E-4E7E-BFCC-0AEEE0AF2019}">
      <dgm:prSet/>
      <dgm:spPr/>
      <dgm:t>
        <a:bodyPr/>
        <a:lstStyle/>
        <a:p>
          <a:r>
            <a:rPr lang="en-US"/>
            <a:t>75-84</a:t>
          </a:r>
        </a:p>
      </dgm:t>
    </dgm:pt>
    <dgm:pt modelId="{D6B4FC86-631F-4A77-A3DE-C253F8C56E01}" type="parTrans" cxnId="{2DDADA94-666D-4190-920D-A40ACB18E45D}">
      <dgm:prSet/>
      <dgm:spPr/>
      <dgm:t>
        <a:bodyPr/>
        <a:lstStyle/>
        <a:p>
          <a:endParaRPr lang="en-US"/>
        </a:p>
      </dgm:t>
    </dgm:pt>
    <dgm:pt modelId="{8A0A4265-35A9-4C1B-8B51-5E98D7A9C966}" type="sibTrans" cxnId="{2DDADA94-666D-4190-920D-A40ACB18E45D}">
      <dgm:prSet/>
      <dgm:spPr/>
      <dgm:t>
        <a:bodyPr/>
        <a:lstStyle/>
        <a:p>
          <a:endParaRPr lang="en-US"/>
        </a:p>
      </dgm:t>
    </dgm:pt>
    <dgm:pt modelId="{CA9C7B8D-3495-4ECD-849E-9B09A9406623}">
      <dgm:prSet/>
      <dgm:spPr/>
      <dgm:t>
        <a:bodyPr/>
        <a:lstStyle/>
        <a:p>
          <a:r>
            <a:rPr lang="en-US"/>
            <a:t>Old old</a:t>
          </a:r>
        </a:p>
      </dgm:t>
    </dgm:pt>
    <dgm:pt modelId="{A3E90D48-9EC0-411A-A3C2-40B5B0D326DD}" type="parTrans" cxnId="{7C383336-7518-4262-8F57-C9DE137363E0}">
      <dgm:prSet/>
      <dgm:spPr/>
      <dgm:t>
        <a:bodyPr/>
        <a:lstStyle/>
        <a:p>
          <a:endParaRPr lang="en-US"/>
        </a:p>
      </dgm:t>
    </dgm:pt>
    <dgm:pt modelId="{397A2601-6F9E-4245-A83A-2C93680D191D}" type="sibTrans" cxnId="{7C383336-7518-4262-8F57-C9DE137363E0}">
      <dgm:prSet/>
      <dgm:spPr/>
      <dgm:t>
        <a:bodyPr/>
        <a:lstStyle/>
        <a:p>
          <a:endParaRPr lang="en-US"/>
        </a:p>
      </dgm:t>
    </dgm:pt>
    <dgm:pt modelId="{56C757BE-F027-48CD-9498-1950434116F4}">
      <dgm:prSet/>
      <dgm:spPr/>
      <dgm:t>
        <a:bodyPr/>
        <a:lstStyle/>
        <a:p>
          <a:r>
            <a:rPr lang="en-US"/>
            <a:t>85-100</a:t>
          </a:r>
        </a:p>
      </dgm:t>
    </dgm:pt>
    <dgm:pt modelId="{1C6F6B3A-7A28-487C-A351-214FF37FB16E}" type="parTrans" cxnId="{AB70510F-E3FB-4030-B4B3-BA1A14810DD3}">
      <dgm:prSet/>
      <dgm:spPr/>
      <dgm:t>
        <a:bodyPr/>
        <a:lstStyle/>
        <a:p>
          <a:endParaRPr lang="en-US"/>
        </a:p>
      </dgm:t>
    </dgm:pt>
    <dgm:pt modelId="{37B9EFB7-8E1E-4674-AA91-0D1BFEF6C7C8}" type="sibTrans" cxnId="{AB70510F-E3FB-4030-B4B3-BA1A14810DD3}">
      <dgm:prSet/>
      <dgm:spPr/>
      <dgm:t>
        <a:bodyPr/>
        <a:lstStyle/>
        <a:p>
          <a:endParaRPr lang="en-US"/>
        </a:p>
      </dgm:t>
    </dgm:pt>
    <dgm:pt modelId="{D99D5747-F5A9-4C84-8F22-84AE5EDDE91C}">
      <dgm:prSet/>
      <dgm:spPr/>
      <dgm:t>
        <a:bodyPr/>
        <a:lstStyle/>
        <a:p>
          <a:r>
            <a:rPr lang="en-US"/>
            <a:t>Elite old</a:t>
          </a:r>
        </a:p>
      </dgm:t>
    </dgm:pt>
    <dgm:pt modelId="{2AECD64E-85DC-40F9-8D29-20C88EFDA448}" type="parTrans" cxnId="{6FB93535-F43F-440B-B63F-294C1DC46A45}">
      <dgm:prSet/>
      <dgm:spPr/>
      <dgm:t>
        <a:bodyPr/>
        <a:lstStyle/>
        <a:p>
          <a:endParaRPr lang="en-US"/>
        </a:p>
      </dgm:t>
    </dgm:pt>
    <dgm:pt modelId="{19497ED0-F50C-4C4A-BC88-A80EBDAB28A9}" type="sibTrans" cxnId="{6FB93535-F43F-440B-B63F-294C1DC46A45}">
      <dgm:prSet/>
      <dgm:spPr/>
      <dgm:t>
        <a:bodyPr/>
        <a:lstStyle/>
        <a:p>
          <a:endParaRPr lang="en-US"/>
        </a:p>
      </dgm:t>
    </dgm:pt>
    <dgm:pt modelId="{32E96839-61A2-49B2-9560-8467C711E1FC}">
      <dgm:prSet/>
      <dgm:spPr/>
      <dgm:t>
        <a:bodyPr/>
        <a:lstStyle/>
        <a:p>
          <a:r>
            <a:rPr lang="en-US"/>
            <a:t>&gt; 100</a:t>
          </a:r>
        </a:p>
      </dgm:t>
    </dgm:pt>
    <dgm:pt modelId="{F867F77F-1B31-4EEE-AAA6-D12451919601}" type="parTrans" cxnId="{3B725101-D5B4-4CE6-B566-CDC49F00E5F6}">
      <dgm:prSet/>
      <dgm:spPr/>
      <dgm:t>
        <a:bodyPr/>
        <a:lstStyle/>
        <a:p>
          <a:endParaRPr lang="en-US"/>
        </a:p>
      </dgm:t>
    </dgm:pt>
    <dgm:pt modelId="{540EAF18-BB45-46C0-8BA8-780B6E937A01}" type="sibTrans" cxnId="{3B725101-D5B4-4CE6-B566-CDC49F00E5F6}">
      <dgm:prSet/>
      <dgm:spPr/>
      <dgm:t>
        <a:bodyPr/>
        <a:lstStyle/>
        <a:p>
          <a:endParaRPr lang="en-US"/>
        </a:p>
      </dgm:t>
    </dgm:pt>
    <dgm:pt modelId="{C7447FA3-078D-F446-8003-E560A13DF20A}" type="pres">
      <dgm:prSet presAssocID="{3018A4DF-1837-4217-B14D-2AF3C4E99C6E}" presName="Name0" presStyleCnt="0">
        <dgm:presLayoutVars>
          <dgm:dir/>
          <dgm:animLvl val="lvl"/>
          <dgm:resizeHandles val="exact"/>
        </dgm:presLayoutVars>
      </dgm:prSet>
      <dgm:spPr/>
    </dgm:pt>
    <dgm:pt modelId="{A7DEFE6E-2F23-3241-981F-9520C7DA489A}" type="pres">
      <dgm:prSet presAssocID="{2DC7208D-DE15-40FB-B6A3-2272FF9B7D09}" presName="linNode" presStyleCnt="0"/>
      <dgm:spPr/>
    </dgm:pt>
    <dgm:pt modelId="{005BE7AB-4747-464E-B43C-C016EA5718C7}" type="pres">
      <dgm:prSet presAssocID="{2DC7208D-DE15-40FB-B6A3-2272FF9B7D09}" presName="parentText" presStyleLbl="node1" presStyleIdx="0" presStyleCnt="4">
        <dgm:presLayoutVars>
          <dgm:chMax val="1"/>
          <dgm:bulletEnabled val="1"/>
        </dgm:presLayoutVars>
      </dgm:prSet>
      <dgm:spPr/>
    </dgm:pt>
    <dgm:pt modelId="{886C984B-60CE-1347-9E2B-DD11C88F81D3}" type="pres">
      <dgm:prSet presAssocID="{2DC7208D-DE15-40FB-B6A3-2272FF9B7D09}" presName="descendantText" presStyleLbl="alignAccFollowNode1" presStyleIdx="0" presStyleCnt="4">
        <dgm:presLayoutVars>
          <dgm:bulletEnabled val="1"/>
        </dgm:presLayoutVars>
      </dgm:prSet>
      <dgm:spPr/>
    </dgm:pt>
    <dgm:pt modelId="{29B2DDFC-49F6-1444-8F5E-4A61C790B617}" type="pres">
      <dgm:prSet presAssocID="{743C1343-8B63-4A47-AFB3-464F4A68634E}" presName="sp" presStyleCnt="0"/>
      <dgm:spPr/>
    </dgm:pt>
    <dgm:pt modelId="{E5005A75-62EF-3742-92F6-0BCD1319C232}" type="pres">
      <dgm:prSet presAssocID="{EAC0E6D9-04F6-4EFB-97A8-F836298B22D8}" presName="linNode" presStyleCnt="0"/>
      <dgm:spPr/>
    </dgm:pt>
    <dgm:pt modelId="{A7F83E4B-0E05-0A4C-8076-01ADA4EF8DA4}" type="pres">
      <dgm:prSet presAssocID="{EAC0E6D9-04F6-4EFB-97A8-F836298B22D8}" presName="parentText" presStyleLbl="node1" presStyleIdx="1" presStyleCnt="4">
        <dgm:presLayoutVars>
          <dgm:chMax val="1"/>
          <dgm:bulletEnabled val="1"/>
        </dgm:presLayoutVars>
      </dgm:prSet>
      <dgm:spPr/>
    </dgm:pt>
    <dgm:pt modelId="{F8CC3B24-8A28-4E4A-85F9-9E0EE93D1C85}" type="pres">
      <dgm:prSet presAssocID="{EAC0E6D9-04F6-4EFB-97A8-F836298B22D8}" presName="descendantText" presStyleLbl="alignAccFollowNode1" presStyleIdx="1" presStyleCnt="4">
        <dgm:presLayoutVars>
          <dgm:bulletEnabled val="1"/>
        </dgm:presLayoutVars>
      </dgm:prSet>
      <dgm:spPr/>
    </dgm:pt>
    <dgm:pt modelId="{C4FDCE1C-01D8-D242-9B98-E28E0B89DFD4}" type="pres">
      <dgm:prSet presAssocID="{264BF7C1-E3C5-4CE1-BEEA-0FE2F090D741}" presName="sp" presStyleCnt="0"/>
      <dgm:spPr/>
    </dgm:pt>
    <dgm:pt modelId="{E111661B-71D8-814C-8BDF-DA03E6C6DCA8}" type="pres">
      <dgm:prSet presAssocID="{CA9C7B8D-3495-4ECD-849E-9B09A9406623}" presName="linNode" presStyleCnt="0"/>
      <dgm:spPr/>
    </dgm:pt>
    <dgm:pt modelId="{0002C507-F65E-204D-9189-DF2B78A5C954}" type="pres">
      <dgm:prSet presAssocID="{CA9C7B8D-3495-4ECD-849E-9B09A9406623}" presName="parentText" presStyleLbl="node1" presStyleIdx="2" presStyleCnt="4">
        <dgm:presLayoutVars>
          <dgm:chMax val="1"/>
          <dgm:bulletEnabled val="1"/>
        </dgm:presLayoutVars>
      </dgm:prSet>
      <dgm:spPr/>
    </dgm:pt>
    <dgm:pt modelId="{3DE39DE1-6F9E-2E4A-B59A-F84158B2448A}" type="pres">
      <dgm:prSet presAssocID="{CA9C7B8D-3495-4ECD-849E-9B09A9406623}" presName="descendantText" presStyleLbl="alignAccFollowNode1" presStyleIdx="2" presStyleCnt="4">
        <dgm:presLayoutVars>
          <dgm:bulletEnabled val="1"/>
        </dgm:presLayoutVars>
      </dgm:prSet>
      <dgm:spPr/>
    </dgm:pt>
    <dgm:pt modelId="{19329B6F-140F-0C48-86D7-CA5E3C2F5A3E}" type="pres">
      <dgm:prSet presAssocID="{397A2601-6F9E-4245-A83A-2C93680D191D}" presName="sp" presStyleCnt="0"/>
      <dgm:spPr/>
    </dgm:pt>
    <dgm:pt modelId="{99F54E9A-B43E-674E-AB90-31DE391BC8AB}" type="pres">
      <dgm:prSet presAssocID="{D99D5747-F5A9-4C84-8F22-84AE5EDDE91C}" presName="linNode" presStyleCnt="0"/>
      <dgm:spPr/>
    </dgm:pt>
    <dgm:pt modelId="{01934DFE-6EDE-6F46-AD63-EBC15BA53D52}" type="pres">
      <dgm:prSet presAssocID="{D99D5747-F5A9-4C84-8F22-84AE5EDDE91C}" presName="parentText" presStyleLbl="node1" presStyleIdx="3" presStyleCnt="4">
        <dgm:presLayoutVars>
          <dgm:chMax val="1"/>
          <dgm:bulletEnabled val="1"/>
        </dgm:presLayoutVars>
      </dgm:prSet>
      <dgm:spPr/>
    </dgm:pt>
    <dgm:pt modelId="{DF243973-795E-6E40-96A9-C509BA92AD21}" type="pres">
      <dgm:prSet presAssocID="{D99D5747-F5A9-4C84-8F22-84AE5EDDE91C}" presName="descendantText" presStyleLbl="alignAccFollowNode1" presStyleIdx="3" presStyleCnt="4">
        <dgm:presLayoutVars>
          <dgm:bulletEnabled val="1"/>
        </dgm:presLayoutVars>
      </dgm:prSet>
      <dgm:spPr/>
    </dgm:pt>
  </dgm:ptLst>
  <dgm:cxnLst>
    <dgm:cxn modelId="{3B725101-D5B4-4CE6-B566-CDC49F00E5F6}" srcId="{D99D5747-F5A9-4C84-8F22-84AE5EDDE91C}" destId="{32E96839-61A2-49B2-9560-8467C711E1FC}" srcOrd="0" destOrd="0" parTransId="{F867F77F-1B31-4EEE-AAA6-D12451919601}" sibTransId="{540EAF18-BB45-46C0-8BA8-780B6E937A01}"/>
    <dgm:cxn modelId="{7D841E06-6E26-1941-B34E-06FD9F0875CC}" type="presOf" srcId="{3018A4DF-1837-4217-B14D-2AF3C4E99C6E}" destId="{C7447FA3-078D-F446-8003-E560A13DF20A}" srcOrd="0" destOrd="0" presId="urn:microsoft.com/office/officeart/2005/8/layout/vList5"/>
    <dgm:cxn modelId="{AB70510F-E3FB-4030-B4B3-BA1A14810DD3}" srcId="{CA9C7B8D-3495-4ECD-849E-9B09A9406623}" destId="{56C757BE-F027-48CD-9498-1950434116F4}" srcOrd="0" destOrd="0" parTransId="{1C6F6B3A-7A28-487C-A351-214FF37FB16E}" sibTransId="{37B9EFB7-8E1E-4674-AA91-0D1BFEF6C7C8}"/>
    <dgm:cxn modelId="{884D9433-5DD7-D046-ABCF-B3FEE23A48A9}" type="presOf" srcId="{D99D5747-F5A9-4C84-8F22-84AE5EDDE91C}" destId="{01934DFE-6EDE-6F46-AD63-EBC15BA53D52}" srcOrd="0" destOrd="0" presId="urn:microsoft.com/office/officeart/2005/8/layout/vList5"/>
    <dgm:cxn modelId="{6FB93535-F43F-440B-B63F-294C1DC46A45}" srcId="{3018A4DF-1837-4217-B14D-2AF3C4E99C6E}" destId="{D99D5747-F5A9-4C84-8F22-84AE5EDDE91C}" srcOrd="3" destOrd="0" parTransId="{2AECD64E-85DC-40F9-8D29-20C88EFDA448}" sibTransId="{19497ED0-F50C-4C4A-BC88-A80EBDAB28A9}"/>
    <dgm:cxn modelId="{7C383336-7518-4262-8F57-C9DE137363E0}" srcId="{3018A4DF-1837-4217-B14D-2AF3C4E99C6E}" destId="{CA9C7B8D-3495-4ECD-849E-9B09A9406623}" srcOrd="2" destOrd="0" parTransId="{A3E90D48-9EC0-411A-A3C2-40B5B0D326DD}" sibTransId="{397A2601-6F9E-4245-A83A-2C93680D191D}"/>
    <dgm:cxn modelId="{B300A971-805E-C342-A90F-7C5C90B41756}" type="presOf" srcId="{2DC7208D-DE15-40FB-B6A3-2272FF9B7D09}" destId="{005BE7AB-4747-464E-B43C-C016EA5718C7}" srcOrd="0" destOrd="0" presId="urn:microsoft.com/office/officeart/2005/8/layout/vList5"/>
    <dgm:cxn modelId="{6EB90A72-6977-4696-AD43-7325DBC25BD6}" srcId="{2DC7208D-DE15-40FB-B6A3-2272FF9B7D09}" destId="{03CA8CD9-4585-40AD-B7D6-BEE221C71540}" srcOrd="0" destOrd="0" parTransId="{BD76C1C3-C527-495A-A49C-64D17604034A}" sibTransId="{BDF60013-D8E8-4EE3-8B4C-B2D2B4288E86}"/>
    <dgm:cxn modelId="{F55EB873-CC57-AC48-91DE-722BD23E9676}" type="presOf" srcId="{CA9C7B8D-3495-4ECD-849E-9B09A9406623}" destId="{0002C507-F65E-204D-9189-DF2B78A5C954}" srcOrd="0" destOrd="0" presId="urn:microsoft.com/office/officeart/2005/8/layout/vList5"/>
    <dgm:cxn modelId="{784AE275-637F-914B-9256-673D071DCFFB}" type="presOf" srcId="{56C757BE-F027-48CD-9498-1950434116F4}" destId="{3DE39DE1-6F9E-2E4A-B59A-F84158B2448A}" srcOrd="0" destOrd="0" presId="urn:microsoft.com/office/officeart/2005/8/layout/vList5"/>
    <dgm:cxn modelId="{2595187E-D58B-4245-865F-3C8BEB1B8AE5}" srcId="{3018A4DF-1837-4217-B14D-2AF3C4E99C6E}" destId="{EAC0E6D9-04F6-4EFB-97A8-F836298B22D8}" srcOrd="1" destOrd="0" parTransId="{7DD83DF5-0E30-4F7C-B60C-7F0826DE948E}" sibTransId="{264BF7C1-E3C5-4CE1-BEEA-0FE2F090D741}"/>
    <dgm:cxn modelId="{4D1A6E8D-D5F0-F446-BCFE-4C27BB6AF165}" type="presOf" srcId="{EAC0E6D9-04F6-4EFB-97A8-F836298B22D8}" destId="{A7F83E4B-0E05-0A4C-8076-01ADA4EF8DA4}" srcOrd="0" destOrd="0" presId="urn:microsoft.com/office/officeart/2005/8/layout/vList5"/>
    <dgm:cxn modelId="{CC3E8590-7F50-BF47-A4A5-087688A00F81}" type="presOf" srcId="{32E96839-61A2-49B2-9560-8467C711E1FC}" destId="{DF243973-795E-6E40-96A9-C509BA92AD21}" srcOrd="0" destOrd="0" presId="urn:microsoft.com/office/officeart/2005/8/layout/vList5"/>
    <dgm:cxn modelId="{2DDADA94-666D-4190-920D-A40ACB18E45D}" srcId="{EAC0E6D9-04F6-4EFB-97A8-F836298B22D8}" destId="{466B84D0-2E6E-4E7E-BFCC-0AEEE0AF2019}" srcOrd="0" destOrd="0" parTransId="{D6B4FC86-631F-4A77-A3DE-C253F8C56E01}" sibTransId="{8A0A4265-35A9-4C1B-8B51-5E98D7A9C966}"/>
    <dgm:cxn modelId="{135C81CD-F7B3-4C0B-AD67-60B687DDFA16}" srcId="{3018A4DF-1837-4217-B14D-2AF3C4E99C6E}" destId="{2DC7208D-DE15-40FB-B6A3-2272FF9B7D09}" srcOrd="0" destOrd="0" parTransId="{F1B39336-7868-46B3-AE9B-2D3BE90E146B}" sibTransId="{743C1343-8B63-4A47-AFB3-464F4A68634E}"/>
    <dgm:cxn modelId="{F77657E5-9A3B-3848-BDDB-308E8E639F00}" type="presOf" srcId="{466B84D0-2E6E-4E7E-BFCC-0AEEE0AF2019}" destId="{F8CC3B24-8A28-4E4A-85F9-9E0EE93D1C85}" srcOrd="0" destOrd="0" presId="urn:microsoft.com/office/officeart/2005/8/layout/vList5"/>
    <dgm:cxn modelId="{8D2458EB-D4E7-EF44-A32B-4A3985FDA346}" type="presOf" srcId="{03CA8CD9-4585-40AD-B7D6-BEE221C71540}" destId="{886C984B-60CE-1347-9E2B-DD11C88F81D3}" srcOrd="0" destOrd="0" presId="urn:microsoft.com/office/officeart/2005/8/layout/vList5"/>
    <dgm:cxn modelId="{D150F07A-1C91-E142-AA95-598F39B38994}" type="presParOf" srcId="{C7447FA3-078D-F446-8003-E560A13DF20A}" destId="{A7DEFE6E-2F23-3241-981F-9520C7DA489A}" srcOrd="0" destOrd="0" presId="urn:microsoft.com/office/officeart/2005/8/layout/vList5"/>
    <dgm:cxn modelId="{C2B9D4F1-2E05-AF42-B384-C3ADBCEDFD08}" type="presParOf" srcId="{A7DEFE6E-2F23-3241-981F-9520C7DA489A}" destId="{005BE7AB-4747-464E-B43C-C016EA5718C7}" srcOrd="0" destOrd="0" presId="urn:microsoft.com/office/officeart/2005/8/layout/vList5"/>
    <dgm:cxn modelId="{E8E62402-6ACE-FC46-B7F1-B62320F66BC6}" type="presParOf" srcId="{A7DEFE6E-2F23-3241-981F-9520C7DA489A}" destId="{886C984B-60CE-1347-9E2B-DD11C88F81D3}" srcOrd="1" destOrd="0" presId="urn:microsoft.com/office/officeart/2005/8/layout/vList5"/>
    <dgm:cxn modelId="{BED7E411-D480-8F44-8743-19277BAD5955}" type="presParOf" srcId="{C7447FA3-078D-F446-8003-E560A13DF20A}" destId="{29B2DDFC-49F6-1444-8F5E-4A61C790B617}" srcOrd="1" destOrd="0" presId="urn:microsoft.com/office/officeart/2005/8/layout/vList5"/>
    <dgm:cxn modelId="{AED7E7E0-2CD8-1F44-BFDB-BF9BFB79DAFC}" type="presParOf" srcId="{C7447FA3-078D-F446-8003-E560A13DF20A}" destId="{E5005A75-62EF-3742-92F6-0BCD1319C232}" srcOrd="2" destOrd="0" presId="urn:microsoft.com/office/officeart/2005/8/layout/vList5"/>
    <dgm:cxn modelId="{38B453FD-55B8-F446-9BDE-FA92375E5E82}" type="presParOf" srcId="{E5005A75-62EF-3742-92F6-0BCD1319C232}" destId="{A7F83E4B-0E05-0A4C-8076-01ADA4EF8DA4}" srcOrd="0" destOrd="0" presId="urn:microsoft.com/office/officeart/2005/8/layout/vList5"/>
    <dgm:cxn modelId="{CD8CF876-CB10-DC4E-B184-7DD8C6A996CD}" type="presParOf" srcId="{E5005A75-62EF-3742-92F6-0BCD1319C232}" destId="{F8CC3B24-8A28-4E4A-85F9-9E0EE93D1C85}" srcOrd="1" destOrd="0" presId="urn:microsoft.com/office/officeart/2005/8/layout/vList5"/>
    <dgm:cxn modelId="{40B556D5-006F-3C4A-B65B-5365C34999D7}" type="presParOf" srcId="{C7447FA3-078D-F446-8003-E560A13DF20A}" destId="{C4FDCE1C-01D8-D242-9B98-E28E0B89DFD4}" srcOrd="3" destOrd="0" presId="urn:microsoft.com/office/officeart/2005/8/layout/vList5"/>
    <dgm:cxn modelId="{20E02B7F-ED40-6040-9C87-70DB4E6756A2}" type="presParOf" srcId="{C7447FA3-078D-F446-8003-E560A13DF20A}" destId="{E111661B-71D8-814C-8BDF-DA03E6C6DCA8}" srcOrd="4" destOrd="0" presId="urn:microsoft.com/office/officeart/2005/8/layout/vList5"/>
    <dgm:cxn modelId="{A301E645-A29A-5A4A-9232-3E1599D2A4D9}" type="presParOf" srcId="{E111661B-71D8-814C-8BDF-DA03E6C6DCA8}" destId="{0002C507-F65E-204D-9189-DF2B78A5C954}" srcOrd="0" destOrd="0" presId="urn:microsoft.com/office/officeart/2005/8/layout/vList5"/>
    <dgm:cxn modelId="{1105BD6B-0693-FD44-B4BF-7C16C2C1FEE5}" type="presParOf" srcId="{E111661B-71D8-814C-8BDF-DA03E6C6DCA8}" destId="{3DE39DE1-6F9E-2E4A-B59A-F84158B2448A}" srcOrd="1" destOrd="0" presId="urn:microsoft.com/office/officeart/2005/8/layout/vList5"/>
    <dgm:cxn modelId="{FFE8A4F7-4913-C141-B362-A4F49BD7908C}" type="presParOf" srcId="{C7447FA3-078D-F446-8003-E560A13DF20A}" destId="{19329B6F-140F-0C48-86D7-CA5E3C2F5A3E}" srcOrd="5" destOrd="0" presId="urn:microsoft.com/office/officeart/2005/8/layout/vList5"/>
    <dgm:cxn modelId="{D01C230D-2807-D84B-AB32-E2C9D5E254A3}" type="presParOf" srcId="{C7447FA3-078D-F446-8003-E560A13DF20A}" destId="{99F54E9A-B43E-674E-AB90-31DE391BC8AB}" srcOrd="6" destOrd="0" presId="urn:microsoft.com/office/officeart/2005/8/layout/vList5"/>
    <dgm:cxn modelId="{BDE9B406-BF9B-7A4E-9B27-55945AFEEC3A}" type="presParOf" srcId="{99F54E9A-B43E-674E-AB90-31DE391BC8AB}" destId="{01934DFE-6EDE-6F46-AD63-EBC15BA53D52}" srcOrd="0" destOrd="0" presId="urn:microsoft.com/office/officeart/2005/8/layout/vList5"/>
    <dgm:cxn modelId="{548B99FE-C1EA-0A47-8E59-F91CAFC3E4FD}" type="presParOf" srcId="{99F54E9A-B43E-674E-AB90-31DE391BC8AB}" destId="{DF243973-795E-6E40-96A9-C509BA92AD2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16451CA-AFA7-40E7-A087-10B407F94984}"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FD1963CE-C1BB-4FF7-B393-076FAF89AFDA}">
      <dgm:prSet/>
      <dgm:spPr/>
      <dgm:t>
        <a:bodyPr/>
        <a:lstStyle/>
        <a:p>
          <a:r>
            <a:rPr lang="en-US"/>
            <a:t>25 % of people ages 65 to 69 take at least five prescription drugs to treat chronic conditions</a:t>
          </a:r>
        </a:p>
      </dgm:t>
    </dgm:pt>
    <dgm:pt modelId="{6FCC420A-70FA-40DA-9844-7A553DBBEC6E}" type="parTrans" cxnId="{8B2DE9F6-79F1-499A-9E5C-499742829F0A}">
      <dgm:prSet/>
      <dgm:spPr/>
      <dgm:t>
        <a:bodyPr/>
        <a:lstStyle/>
        <a:p>
          <a:endParaRPr lang="en-US"/>
        </a:p>
      </dgm:t>
    </dgm:pt>
    <dgm:pt modelId="{A0E9C1A3-8417-4F1E-A0FD-DC98D2040CF3}" type="sibTrans" cxnId="{8B2DE9F6-79F1-499A-9E5C-499742829F0A}">
      <dgm:prSet/>
      <dgm:spPr/>
      <dgm:t>
        <a:bodyPr/>
        <a:lstStyle/>
        <a:p>
          <a:endParaRPr lang="en-US"/>
        </a:p>
      </dgm:t>
    </dgm:pt>
    <dgm:pt modelId="{C7F3AD3F-D834-423B-9A04-C093EC6A0122}">
      <dgm:prSet/>
      <dgm:spPr/>
      <dgm:t>
        <a:bodyPr/>
        <a:lstStyle/>
        <a:p>
          <a:r>
            <a:rPr lang="en-US"/>
            <a:t>46% for those between 70 and 79</a:t>
          </a:r>
        </a:p>
      </dgm:t>
    </dgm:pt>
    <dgm:pt modelId="{4C7FC93C-4CFD-43B9-B810-1121E71F464B}" type="parTrans" cxnId="{031286E5-11CB-4070-BFAB-E39C399E9F0A}">
      <dgm:prSet/>
      <dgm:spPr/>
      <dgm:t>
        <a:bodyPr/>
        <a:lstStyle/>
        <a:p>
          <a:endParaRPr lang="en-US"/>
        </a:p>
      </dgm:t>
    </dgm:pt>
    <dgm:pt modelId="{E8409623-55CA-4079-A155-0907C0164D87}" type="sibTrans" cxnId="{031286E5-11CB-4070-BFAB-E39C399E9F0A}">
      <dgm:prSet/>
      <dgm:spPr/>
      <dgm:t>
        <a:bodyPr/>
        <a:lstStyle/>
        <a:p>
          <a:endParaRPr lang="en-US"/>
        </a:p>
      </dgm:t>
    </dgm:pt>
    <dgm:pt modelId="{39F4F62A-7E37-4C69-8D7B-B01BED644ED8}">
      <dgm:prSet/>
      <dgm:spPr/>
      <dgm:t>
        <a:bodyPr/>
        <a:lstStyle/>
        <a:p>
          <a:r>
            <a:rPr lang="en-US"/>
            <a:t>It is not uncommon to encounter patients taking more than 20 drugs</a:t>
          </a:r>
        </a:p>
      </dgm:t>
    </dgm:pt>
    <dgm:pt modelId="{558C6A9C-24D5-47D9-BE66-F89358ED629E}" type="parTrans" cxnId="{849AE42A-0AC6-44F5-A029-B68CB541927E}">
      <dgm:prSet/>
      <dgm:spPr/>
      <dgm:t>
        <a:bodyPr/>
        <a:lstStyle/>
        <a:p>
          <a:endParaRPr lang="en-US"/>
        </a:p>
      </dgm:t>
    </dgm:pt>
    <dgm:pt modelId="{2C826291-3E23-48C9-AEDD-23C82A513D96}" type="sibTrans" cxnId="{849AE42A-0AC6-44F5-A029-B68CB541927E}">
      <dgm:prSet/>
      <dgm:spPr/>
      <dgm:t>
        <a:bodyPr/>
        <a:lstStyle/>
        <a:p>
          <a:endParaRPr lang="en-US"/>
        </a:p>
      </dgm:t>
    </dgm:pt>
    <dgm:pt modelId="{F89D5D38-2D3E-A64B-9CEF-66ADADF3C6BA}" type="pres">
      <dgm:prSet presAssocID="{B16451CA-AFA7-40E7-A087-10B407F94984}" presName="vert0" presStyleCnt="0">
        <dgm:presLayoutVars>
          <dgm:dir/>
          <dgm:animOne val="branch"/>
          <dgm:animLvl val="lvl"/>
        </dgm:presLayoutVars>
      </dgm:prSet>
      <dgm:spPr/>
    </dgm:pt>
    <dgm:pt modelId="{2D970179-8922-CD4F-A3B4-90F3F9542AF3}" type="pres">
      <dgm:prSet presAssocID="{FD1963CE-C1BB-4FF7-B393-076FAF89AFDA}" presName="thickLine" presStyleLbl="alignNode1" presStyleIdx="0" presStyleCnt="3"/>
      <dgm:spPr/>
    </dgm:pt>
    <dgm:pt modelId="{795D3559-983C-DF48-9306-D9E4D7912EFD}" type="pres">
      <dgm:prSet presAssocID="{FD1963CE-C1BB-4FF7-B393-076FAF89AFDA}" presName="horz1" presStyleCnt="0"/>
      <dgm:spPr/>
    </dgm:pt>
    <dgm:pt modelId="{B952BB17-E4AB-FD42-88E7-E9E6A9634B26}" type="pres">
      <dgm:prSet presAssocID="{FD1963CE-C1BB-4FF7-B393-076FAF89AFDA}" presName="tx1" presStyleLbl="revTx" presStyleIdx="0" presStyleCnt="3"/>
      <dgm:spPr/>
    </dgm:pt>
    <dgm:pt modelId="{424D63C1-28A0-9346-9042-EAA55B8F44F4}" type="pres">
      <dgm:prSet presAssocID="{FD1963CE-C1BB-4FF7-B393-076FAF89AFDA}" presName="vert1" presStyleCnt="0"/>
      <dgm:spPr/>
    </dgm:pt>
    <dgm:pt modelId="{A0767974-B71B-0144-AAAF-18B207050AEA}" type="pres">
      <dgm:prSet presAssocID="{C7F3AD3F-D834-423B-9A04-C093EC6A0122}" presName="thickLine" presStyleLbl="alignNode1" presStyleIdx="1" presStyleCnt="3"/>
      <dgm:spPr/>
    </dgm:pt>
    <dgm:pt modelId="{E2FE6EBF-147F-A84B-BFBD-FD82743DA9BB}" type="pres">
      <dgm:prSet presAssocID="{C7F3AD3F-D834-423B-9A04-C093EC6A0122}" presName="horz1" presStyleCnt="0"/>
      <dgm:spPr/>
    </dgm:pt>
    <dgm:pt modelId="{3E73FCA5-5EFC-084B-80E9-B3D94DDAA8A9}" type="pres">
      <dgm:prSet presAssocID="{C7F3AD3F-D834-423B-9A04-C093EC6A0122}" presName="tx1" presStyleLbl="revTx" presStyleIdx="1" presStyleCnt="3"/>
      <dgm:spPr/>
    </dgm:pt>
    <dgm:pt modelId="{17CBE331-C57F-C04D-9351-7BC158CEC0B8}" type="pres">
      <dgm:prSet presAssocID="{C7F3AD3F-D834-423B-9A04-C093EC6A0122}" presName="vert1" presStyleCnt="0"/>
      <dgm:spPr/>
    </dgm:pt>
    <dgm:pt modelId="{46E59C5B-DBD4-A94A-A1CE-4D914329A420}" type="pres">
      <dgm:prSet presAssocID="{39F4F62A-7E37-4C69-8D7B-B01BED644ED8}" presName="thickLine" presStyleLbl="alignNode1" presStyleIdx="2" presStyleCnt="3"/>
      <dgm:spPr/>
    </dgm:pt>
    <dgm:pt modelId="{9670DED1-6FB9-C04B-9C3B-402B14B9BC68}" type="pres">
      <dgm:prSet presAssocID="{39F4F62A-7E37-4C69-8D7B-B01BED644ED8}" presName="horz1" presStyleCnt="0"/>
      <dgm:spPr/>
    </dgm:pt>
    <dgm:pt modelId="{F16182F6-F53E-8946-9504-156E5588959F}" type="pres">
      <dgm:prSet presAssocID="{39F4F62A-7E37-4C69-8D7B-B01BED644ED8}" presName="tx1" presStyleLbl="revTx" presStyleIdx="2" presStyleCnt="3"/>
      <dgm:spPr/>
    </dgm:pt>
    <dgm:pt modelId="{691498CF-E38E-7C4D-A8F2-F5815D1DD333}" type="pres">
      <dgm:prSet presAssocID="{39F4F62A-7E37-4C69-8D7B-B01BED644ED8}" presName="vert1" presStyleCnt="0"/>
      <dgm:spPr/>
    </dgm:pt>
  </dgm:ptLst>
  <dgm:cxnLst>
    <dgm:cxn modelId="{849AE42A-0AC6-44F5-A029-B68CB541927E}" srcId="{B16451CA-AFA7-40E7-A087-10B407F94984}" destId="{39F4F62A-7E37-4C69-8D7B-B01BED644ED8}" srcOrd="2" destOrd="0" parTransId="{558C6A9C-24D5-47D9-BE66-F89358ED629E}" sibTransId="{2C826291-3E23-48C9-AEDD-23C82A513D96}"/>
    <dgm:cxn modelId="{39262746-30ED-F64D-A080-9C6B9A733F27}" type="presOf" srcId="{B16451CA-AFA7-40E7-A087-10B407F94984}" destId="{F89D5D38-2D3E-A64B-9CEF-66ADADF3C6BA}" srcOrd="0" destOrd="0" presId="urn:microsoft.com/office/officeart/2008/layout/LinedList"/>
    <dgm:cxn modelId="{8C4FF56C-61F6-7E4C-9711-12C319EC434D}" type="presOf" srcId="{C7F3AD3F-D834-423B-9A04-C093EC6A0122}" destId="{3E73FCA5-5EFC-084B-80E9-B3D94DDAA8A9}" srcOrd="0" destOrd="0" presId="urn:microsoft.com/office/officeart/2008/layout/LinedList"/>
    <dgm:cxn modelId="{447C1C73-960B-AC4D-8978-CDE34C80BE3B}" type="presOf" srcId="{FD1963CE-C1BB-4FF7-B393-076FAF89AFDA}" destId="{B952BB17-E4AB-FD42-88E7-E9E6A9634B26}" srcOrd="0" destOrd="0" presId="urn:microsoft.com/office/officeart/2008/layout/LinedList"/>
    <dgm:cxn modelId="{1E89FB81-B8B2-0641-B147-28CF3DAB8B26}" type="presOf" srcId="{39F4F62A-7E37-4C69-8D7B-B01BED644ED8}" destId="{F16182F6-F53E-8946-9504-156E5588959F}" srcOrd="0" destOrd="0" presId="urn:microsoft.com/office/officeart/2008/layout/LinedList"/>
    <dgm:cxn modelId="{031286E5-11CB-4070-BFAB-E39C399E9F0A}" srcId="{B16451CA-AFA7-40E7-A087-10B407F94984}" destId="{C7F3AD3F-D834-423B-9A04-C093EC6A0122}" srcOrd="1" destOrd="0" parTransId="{4C7FC93C-4CFD-43B9-B810-1121E71F464B}" sibTransId="{E8409623-55CA-4079-A155-0907C0164D87}"/>
    <dgm:cxn modelId="{8B2DE9F6-79F1-499A-9E5C-499742829F0A}" srcId="{B16451CA-AFA7-40E7-A087-10B407F94984}" destId="{FD1963CE-C1BB-4FF7-B393-076FAF89AFDA}" srcOrd="0" destOrd="0" parTransId="{6FCC420A-70FA-40DA-9844-7A553DBBEC6E}" sibTransId="{A0E9C1A3-8417-4F1E-A0FD-DC98D2040CF3}"/>
    <dgm:cxn modelId="{904FA7D4-F776-3143-8ADD-4D47A28A276B}" type="presParOf" srcId="{F89D5D38-2D3E-A64B-9CEF-66ADADF3C6BA}" destId="{2D970179-8922-CD4F-A3B4-90F3F9542AF3}" srcOrd="0" destOrd="0" presId="urn:microsoft.com/office/officeart/2008/layout/LinedList"/>
    <dgm:cxn modelId="{D91274CF-8241-754F-81E3-13DB01B98A4E}" type="presParOf" srcId="{F89D5D38-2D3E-A64B-9CEF-66ADADF3C6BA}" destId="{795D3559-983C-DF48-9306-D9E4D7912EFD}" srcOrd="1" destOrd="0" presId="urn:microsoft.com/office/officeart/2008/layout/LinedList"/>
    <dgm:cxn modelId="{46901229-02BB-5242-BD09-541E38234C31}" type="presParOf" srcId="{795D3559-983C-DF48-9306-D9E4D7912EFD}" destId="{B952BB17-E4AB-FD42-88E7-E9E6A9634B26}" srcOrd="0" destOrd="0" presId="urn:microsoft.com/office/officeart/2008/layout/LinedList"/>
    <dgm:cxn modelId="{0CF50DBA-4498-C548-9ECD-F6F834264E8B}" type="presParOf" srcId="{795D3559-983C-DF48-9306-D9E4D7912EFD}" destId="{424D63C1-28A0-9346-9042-EAA55B8F44F4}" srcOrd="1" destOrd="0" presId="urn:microsoft.com/office/officeart/2008/layout/LinedList"/>
    <dgm:cxn modelId="{88C5F5FC-484E-6A45-87BE-0B450D93C17E}" type="presParOf" srcId="{F89D5D38-2D3E-A64B-9CEF-66ADADF3C6BA}" destId="{A0767974-B71B-0144-AAAF-18B207050AEA}" srcOrd="2" destOrd="0" presId="urn:microsoft.com/office/officeart/2008/layout/LinedList"/>
    <dgm:cxn modelId="{1BD60B19-1D7F-2549-B67A-BC1F711E3C66}" type="presParOf" srcId="{F89D5D38-2D3E-A64B-9CEF-66ADADF3C6BA}" destId="{E2FE6EBF-147F-A84B-BFBD-FD82743DA9BB}" srcOrd="3" destOrd="0" presId="urn:microsoft.com/office/officeart/2008/layout/LinedList"/>
    <dgm:cxn modelId="{51DFF766-7825-DA44-9E70-114176AF2212}" type="presParOf" srcId="{E2FE6EBF-147F-A84B-BFBD-FD82743DA9BB}" destId="{3E73FCA5-5EFC-084B-80E9-B3D94DDAA8A9}" srcOrd="0" destOrd="0" presId="urn:microsoft.com/office/officeart/2008/layout/LinedList"/>
    <dgm:cxn modelId="{78C64B0D-6407-7D48-A10B-62F10D4A3591}" type="presParOf" srcId="{E2FE6EBF-147F-A84B-BFBD-FD82743DA9BB}" destId="{17CBE331-C57F-C04D-9351-7BC158CEC0B8}" srcOrd="1" destOrd="0" presId="urn:microsoft.com/office/officeart/2008/layout/LinedList"/>
    <dgm:cxn modelId="{FE4240B6-9EF8-DF49-82DB-13D6F9A3AC34}" type="presParOf" srcId="{F89D5D38-2D3E-A64B-9CEF-66ADADF3C6BA}" destId="{46E59C5B-DBD4-A94A-A1CE-4D914329A420}" srcOrd="4" destOrd="0" presId="urn:microsoft.com/office/officeart/2008/layout/LinedList"/>
    <dgm:cxn modelId="{96EFE7E3-1565-EC49-808B-80F95BA162E9}" type="presParOf" srcId="{F89D5D38-2D3E-A64B-9CEF-66ADADF3C6BA}" destId="{9670DED1-6FB9-C04B-9C3B-402B14B9BC68}" srcOrd="5" destOrd="0" presId="urn:microsoft.com/office/officeart/2008/layout/LinedList"/>
    <dgm:cxn modelId="{18D18FA8-7718-E941-ABEA-98DE671FC853}" type="presParOf" srcId="{9670DED1-6FB9-C04B-9C3B-402B14B9BC68}" destId="{F16182F6-F53E-8946-9504-156E5588959F}" srcOrd="0" destOrd="0" presId="urn:microsoft.com/office/officeart/2008/layout/LinedList"/>
    <dgm:cxn modelId="{8FCFC166-27DC-3244-883C-403A0185F0B3}" type="presParOf" srcId="{9670DED1-6FB9-C04B-9C3B-402B14B9BC68}" destId="{691498CF-E38E-7C4D-A8F2-F5815D1DD33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DEBDAF2-7F05-41F0-9E6A-DACC08CA804E}"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A021EE13-057E-481C-AD0E-80720E0C16B8}">
      <dgm:prSet/>
      <dgm:spPr/>
      <dgm:t>
        <a:bodyPr/>
        <a:lstStyle/>
        <a:p>
          <a:r>
            <a:rPr lang="en-US"/>
            <a:t>Tissue dystrophy syndrome</a:t>
          </a:r>
        </a:p>
      </dgm:t>
    </dgm:pt>
    <dgm:pt modelId="{F21FB2CC-554C-4010-B2D5-83DB813756A0}" type="parTrans" cxnId="{7711F35B-7D49-4F47-9728-7CAB128A342A}">
      <dgm:prSet/>
      <dgm:spPr/>
      <dgm:t>
        <a:bodyPr/>
        <a:lstStyle/>
        <a:p>
          <a:endParaRPr lang="en-US"/>
        </a:p>
      </dgm:t>
    </dgm:pt>
    <dgm:pt modelId="{1F3531F8-DA09-4C13-A0FA-6EFAC69828B9}" type="sibTrans" cxnId="{7711F35B-7D49-4F47-9728-7CAB128A342A}">
      <dgm:prSet/>
      <dgm:spPr/>
      <dgm:t>
        <a:bodyPr/>
        <a:lstStyle/>
        <a:p>
          <a:endParaRPr lang="en-US"/>
        </a:p>
      </dgm:t>
    </dgm:pt>
    <dgm:pt modelId="{03E3AAE8-EB63-4C6D-BB7E-84FD6F16C4BB}">
      <dgm:prSet/>
      <dgm:spPr/>
      <dgm:t>
        <a:bodyPr/>
        <a:lstStyle/>
        <a:p>
          <a:r>
            <a:rPr lang="en-US"/>
            <a:t>Reduction of metabolism</a:t>
          </a:r>
        </a:p>
      </dgm:t>
    </dgm:pt>
    <dgm:pt modelId="{754ED276-0694-4F9C-904B-004B740D0446}" type="parTrans" cxnId="{631FD7AD-7E44-452E-AC5E-C735DDD8506D}">
      <dgm:prSet/>
      <dgm:spPr/>
      <dgm:t>
        <a:bodyPr/>
        <a:lstStyle/>
        <a:p>
          <a:endParaRPr lang="en-US"/>
        </a:p>
      </dgm:t>
    </dgm:pt>
    <dgm:pt modelId="{FE25E504-7EBE-4B36-A3CE-A67137885EE2}" type="sibTrans" cxnId="{631FD7AD-7E44-452E-AC5E-C735DDD8506D}">
      <dgm:prSet/>
      <dgm:spPr/>
      <dgm:t>
        <a:bodyPr/>
        <a:lstStyle/>
        <a:p>
          <a:endParaRPr lang="en-US"/>
        </a:p>
      </dgm:t>
    </dgm:pt>
    <dgm:pt modelId="{4B97451F-74AD-4CB5-9C0D-32B2A398225C}">
      <dgm:prSet/>
      <dgm:spPr/>
      <dgm:t>
        <a:bodyPr/>
        <a:lstStyle/>
        <a:p>
          <a:r>
            <a:rPr lang="en-US"/>
            <a:t>Termination of growth and development</a:t>
          </a:r>
        </a:p>
      </dgm:t>
    </dgm:pt>
    <dgm:pt modelId="{C39988B4-214C-4849-B72E-57D88866B89C}" type="parTrans" cxnId="{AF2BFBF5-6F57-4136-90F0-343727DA0BFA}">
      <dgm:prSet/>
      <dgm:spPr/>
      <dgm:t>
        <a:bodyPr/>
        <a:lstStyle/>
        <a:p>
          <a:endParaRPr lang="en-US"/>
        </a:p>
      </dgm:t>
    </dgm:pt>
    <dgm:pt modelId="{81518F7A-0497-4B47-B7A9-D3E9B7F0DB88}" type="sibTrans" cxnId="{AF2BFBF5-6F57-4136-90F0-343727DA0BFA}">
      <dgm:prSet/>
      <dgm:spPr/>
      <dgm:t>
        <a:bodyPr/>
        <a:lstStyle/>
        <a:p>
          <a:endParaRPr lang="en-US"/>
        </a:p>
      </dgm:t>
    </dgm:pt>
    <dgm:pt modelId="{9F3E598E-8E98-4F4B-9F08-5A75E798403C}">
      <dgm:prSet/>
      <dgm:spPr/>
      <dgm:t>
        <a:bodyPr/>
        <a:lstStyle/>
        <a:p>
          <a:r>
            <a:rPr lang="en-US"/>
            <a:t>Reduction of cellular renewal</a:t>
          </a:r>
        </a:p>
      </dgm:t>
    </dgm:pt>
    <dgm:pt modelId="{225970AA-DB68-49BE-9E5D-F5DD84A8A964}" type="parTrans" cxnId="{91B14CD4-D91E-4C0B-89A5-C9853E9F6BEF}">
      <dgm:prSet/>
      <dgm:spPr/>
      <dgm:t>
        <a:bodyPr/>
        <a:lstStyle/>
        <a:p>
          <a:endParaRPr lang="en-US"/>
        </a:p>
      </dgm:t>
    </dgm:pt>
    <dgm:pt modelId="{61D13D34-43E4-4E18-B684-960E0E2B970E}" type="sibTrans" cxnId="{91B14CD4-D91E-4C0B-89A5-C9853E9F6BEF}">
      <dgm:prSet/>
      <dgm:spPr/>
      <dgm:t>
        <a:bodyPr/>
        <a:lstStyle/>
        <a:p>
          <a:endParaRPr lang="en-US"/>
        </a:p>
      </dgm:t>
    </dgm:pt>
    <dgm:pt modelId="{CF5758E0-247B-4227-AB57-8AE70F57499C}">
      <dgm:prSet/>
      <dgm:spPr/>
      <dgm:t>
        <a:bodyPr/>
        <a:lstStyle/>
        <a:p>
          <a:r>
            <a:rPr lang="en-US"/>
            <a:t>Tissue sclerosis syndrome</a:t>
          </a:r>
        </a:p>
      </dgm:t>
    </dgm:pt>
    <dgm:pt modelId="{E64148CB-A00E-4BB6-A2DA-7D143CD06717}" type="parTrans" cxnId="{C5CA1A0F-491A-4B34-BBBA-44500FDE6683}">
      <dgm:prSet/>
      <dgm:spPr/>
      <dgm:t>
        <a:bodyPr/>
        <a:lstStyle/>
        <a:p>
          <a:endParaRPr lang="en-US"/>
        </a:p>
      </dgm:t>
    </dgm:pt>
    <dgm:pt modelId="{583FD273-B16D-4DAA-A3FB-6B830577A5EF}" type="sibTrans" cxnId="{C5CA1A0F-491A-4B34-BBBA-44500FDE6683}">
      <dgm:prSet/>
      <dgm:spPr/>
      <dgm:t>
        <a:bodyPr/>
        <a:lstStyle/>
        <a:p>
          <a:endParaRPr lang="en-US"/>
        </a:p>
      </dgm:t>
    </dgm:pt>
    <dgm:pt modelId="{E4EA0C3F-687A-431D-9212-4BFC3B6500E4}">
      <dgm:prSet/>
      <dgm:spPr/>
      <dgm:t>
        <a:bodyPr/>
        <a:lstStyle/>
        <a:p>
          <a:r>
            <a:rPr lang="en-US"/>
            <a:t>Connective tissue proliferation</a:t>
          </a:r>
        </a:p>
      </dgm:t>
    </dgm:pt>
    <dgm:pt modelId="{10776272-8CF2-4D2B-955D-04119CC661CA}" type="parTrans" cxnId="{658C318A-4A2B-4DCD-9BFD-13DD413767C6}">
      <dgm:prSet/>
      <dgm:spPr/>
      <dgm:t>
        <a:bodyPr/>
        <a:lstStyle/>
        <a:p>
          <a:endParaRPr lang="en-US"/>
        </a:p>
      </dgm:t>
    </dgm:pt>
    <dgm:pt modelId="{04455D13-F3A3-4048-8D4E-AADC9E279349}" type="sibTrans" cxnId="{658C318A-4A2B-4DCD-9BFD-13DD413767C6}">
      <dgm:prSet/>
      <dgm:spPr/>
      <dgm:t>
        <a:bodyPr/>
        <a:lstStyle/>
        <a:p>
          <a:endParaRPr lang="en-US"/>
        </a:p>
      </dgm:t>
    </dgm:pt>
    <dgm:pt modelId="{51A9427C-11A3-4132-AFE5-D26F08DED87E}">
      <dgm:prSet/>
      <dgm:spPr/>
      <dgm:t>
        <a:bodyPr/>
        <a:lstStyle/>
        <a:p>
          <a:r>
            <a:rPr lang="en-US"/>
            <a:t>Vascular sclerosis and hemodynamic disorders</a:t>
          </a:r>
        </a:p>
      </dgm:t>
    </dgm:pt>
    <dgm:pt modelId="{1C0AC3B4-075E-4590-A73A-6FCF3475561A}" type="parTrans" cxnId="{5C5DF631-B561-4812-B917-8E2A0A9565FE}">
      <dgm:prSet/>
      <dgm:spPr/>
      <dgm:t>
        <a:bodyPr/>
        <a:lstStyle/>
        <a:p>
          <a:endParaRPr lang="en-US"/>
        </a:p>
      </dgm:t>
    </dgm:pt>
    <dgm:pt modelId="{5FEE8980-DDD9-4770-AA3B-C5C08F4D038D}" type="sibTrans" cxnId="{5C5DF631-B561-4812-B917-8E2A0A9565FE}">
      <dgm:prSet/>
      <dgm:spPr/>
      <dgm:t>
        <a:bodyPr/>
        <a:lstStyle/>
        <a:p>
          <a:endParaRPr lang="en-US"/>
        </a:p>
      </dgm:t>
    </dgm:pt>
    <dgm:pt modelId="{9438FB80-8829-4A56-AF5A-03A11DAEC340}">
      <dgm:prSet/>
      <dgm:spPr/>
      <dgm:t>
        <a:bodyPr/>
        <a:lstStyle/>
        <a:p>
          <a:r>
            <a:rPr lang="en-US"/>
            <a:t>Tissue hypoxia syndrome</a:t>
          </a:r>
        </a:p>
      </dgm:t>
    </dgm:pt>
    <dgm:pt modelId="{F564CDBC-9EAF-4402-89C4-4A803548C65B}" type="parTrans" cxnId="{F022BE45-4661-43AF-9107-2B284A6882DB}">
      <dgm:prSet/>
      <dgm:spPr/>
      <dgm:t>
        <a:bodyPr/>
        <a:lstStyle/>
        <a:p>
          <a:endParaRPr lang="en-US"/>
        </a:p>
      </dgm:t>
    </dgm:pt>
    <dgm:pt modelId="{3A3D1379-ACA5-4EA5-8F56-CA7256ED68B2}" type="sibTrans" cxnId="{F022BE45-4661-43AF-9107-2B284A6882DB}">
      <dgm:prSet/>
      <dgm:spPr/>
      <dgm:t>
        <a:bodyPr/>
        <a:lstStyle/>
        <a:p>
          <a:endParaRPr lang="en-US"/>
        </a:p>
      </dgm:t>
    </dgm:pt>
    <dgm:pt modelId="{5EE55B21-55CC-475E-B74E-A49F26E1FE01}">
      <dgm:prSet/>
      <dgm:spPr/>
      <dgm:t>
        <a:bodyPr/>
        <a:lstStyle/>
        <a:p>
          <a:r>
            <a:rPr lang="en-US"/>
            <a:t>Depletion of capillary network</a:t>
          </a:r>
        </a:p>
      </dgm:t>
    </dgm:pt>
    <dgm:pt modelId="{7825EF03-FB27-4201-A1A0-6F4515317CC6}" type="parTrans" cxnId="{CEDD77C4-2F89-4340-AA3E-C38BE2C6B23A}">
      <dgm:prSet/>
      <dgm:spPr/>
      <dgm:t>
        <a:bodyPr/>
        <a:lstStyle/>
        <a:p>
          <a:endParaRPr lang="en-US"/>
        </a:p>
      </dgm:t>
    </dgm:pt>
    <dgm:pt modelId="{14EC3EF0-D22E-4307-ABA3-76E3499916F8}" type="sibTrans" cxnId="{CEDD77C4-2F89-4340-AA3E-C38BE2C6B23A}">
      <dgm:prSet/>
      <dgm:spPr/>
      <dgm:t>
        <a:bodyPr/>
        <a:lstStyle/>
        <a:p>
          <a:endParaRPr lang="en-US"/>
        </a:p>
      </dgm:t>
    </dgm:pt>
    <dgm:pt modelId="{8C407B17-7F6C-4DBC-8382-57C702B613C9}">
      <dgm:prSet/>
      <dgm:spPr/>
      <dgm:t>
        <a:bodyPr/>
        <a:lstStyle/>
        <a:p>
          <a:r>
            <a:rPr lang="en-US"/>
            <a:t>Hemodynamic instability</a:t>
          </a:r>
        </a:p>
      </dgm:t>
    </dgm:pt>
    <dgm:pt modelId="{8DAB013B-FE4E-463F-8A5F-6E9BFF058E86}" type="parTrans" cxnId="{4B8EE60D-3221-4924-933A-374256D387D4}">
      <dgm:prSet/>
      <dgm:spPr/>
      <dgm:t>
        <a:bodyPr/>
        <a:lstStyle/>
        <a:p>
          <a:endParaRPr lang="en-US"/>
        </a:p>
      </dgm:t>
    </dgm:pt>
    <dgm:pt modelId="{8EF1EDF2-2FF0-49BA-9666-834D04533A03}" type="sibTrans" cxnId="{4B8EE60D-3221-4924-933A-374256D387D4}">
      <dgm:prSet/>
      <dgm:spPr/>
      <dgm:t>
        <a:bodyPr/>
        <a:lstStyle/>
        <a:p>
          <a:endParaRPr lang="en-US"/>
        </a:p>
      </dgm:t>
    </dgm:pt>
    <dgm:pt modelId="{523B8272-A43B-468E-8D6A-8305D83612F3}">
      <dgm:prSet/>
      <dgm:spPr/>
      <dgm:t>
        <a:bodyPr/>
        <a:lstStyle/>
        <a:p>
          <a:r>
            <a:rPr lang="en-US"/>
            <a:t>Alveolar gas disturbances</a:t>
          </a:r>
        </a:p>
      </dgm:t>
    </dgm:pt>
    <dgm:pt modelId="{F422D2A7-C78A-4B83-B5AF-61BD18D49475}" type="parTrans" cxnId="{7511E088-9F8D-4F90-808D-C05FF82698FE}">
      <dgm:prSet/>
      <dgm:spPr/>
      <dgm:t>
        <a:bodyPr/>
        <a:lstStyle/>
        <a:p>
          <a:endParaRPr lang="en-US"/>
        </a:p>
      </dgm:t>
    </dgm:pt>
    <dgm:pt modelId="{F6A0E50E-D125-4852-BD69-BC5D609ED63A}" type="sibTrans" cxnId="{7511E088-9F8D-4F90-808D-C05FF82698FE}">
      <dgm:prSet/>
      <dgm:spPr/>
      <dgm:t>
        <a:bodyPr/>
        <a:lstStyle/>
        <a:p>
          <a:endParaRPr lang="en-US"/>
        </a:p>
      </dgm:t>
    </dgm:pt>
    <dgm:pt modelId="{2AD51E80-0BEA-0D4D-A6A6-A87C8473D44B}" type="pres">
      <dgm:prSet presAssocID="{CDEBDAF2-7F05-41F0-9E6A-DACC08CA804E}" presName="Name0" presStyleCnt="0">
        <dgm:presLayoutVars>
          <dgm:dir/>
          <dgm:animLvl val="lvl"/>
          <dgm:resizeHandles val="exact"/>
        </dgm:presLayoutVars>
      </dgm:prSet>
      <dgm:spPr/>
    </dgm:pt>
    <dgm:pt modelId="{CCC90CD2-8D2B-1840-977B-CE6ABFC4AF1F}" type="pres">
      <dgm:prSet presAssocID="{A021EE13-057E-481C-AD0E-80720E0C16B8}" presName="linNode" presStyleCnt="0"/>
      <dgm:spPr/>
    </dgm:pt>
    <dgm:pt modelId="{BEE1BFFE-20C9-2249-93B9-8CAB3030FF1B}" type="pres">
      <dgm:prSet presAssocID="{A021EE13-057E-481C-AD0E-80720E0C16B8}" presName="parentText" presStyleLbl="node1" presStyleIdx="0" presStyleCnt="3">
        <dgm:presLayoutVars>
          <dgm:chMax val="1"/>
          <dgm:bulletEnabled val="1"/>
        </dgm:presLayoutVars>
      </dgm:prSet>
      <dgm:spPr/>
    </dgm:pt>
    <dgm:pt modelId="{535F67C4-C94B-5A4A-A6EC-36178CCBAAF7}" type="pres">
      <dgm:prSet presAssocID="{A021EE13-057E-481C-AD0E-80720E0C16B8}" presName="descendantText" presStyleLbl="alignAccFollowNode1" presStyleIdx="0" presStyleCnt="3">
        <dgm:presLayoutVars>
          <dgm:bulletEnabled val="1"/>
        </dgm:presLayoutVars>
      </dgm:prSet>
      <dgm:spPr/>
    </dgm:pt>
    <dgm:pt modelId="{C50F86CB-B173-A04C-AE4C-E2E72E083389}" type="pres">
      <dgm:prSet presAssocID="{1F3531F8-DA09-4C13-A0FA-6EFAC69828B9}" presName="sp" presStyleCnt="0"/>
      <dgm:spPr/>
    </dgm:pt>
    <dgm:pt modelId="{8F53B5A9-8190-824E-85E1-05800292F799}" type="pres">
      <dgm:prSet presAssocID="{CF5758E0-247B-4227-AB57-8AE70F57499C}" presName="linNode" presStyleCnt="0"/>
      <dgm:spPr/>
    </dgm:pt>
    <dgm:pt modelId="{C183A483-7F5C-494F-945F-434C472658E4}" type="pres">
      <dgm:prSet presAssocID="{CF5758E0-247B-4227-AB57-8AE70F57499C}" presName="parentText" presStyleLbl="node1" presStyleIdx="1" presStyleCnt="3">
        <dgm:presLayoutVars>
          <dgm:chMax val="1"/>
          <dgm:bulletEnabled val="1"/>
        </dgm:presLayoutVars>
      </dgm:prSet>
      <dgm:spPr/>
    </dgm:pt>
    <dgm:pt modelId="{650B52E2-AC44-914F-9A39-11C93F19C89E}" type="pres">
      <dgm:prSet presAssocID="{CF5758E0-247B-4227-AB57-8AE70F57499C}" presName="descendantText" presStyleLbl="alignAccFollowNode1" presStyleIdx="1" presStyleCnt="3">
        <dgm:presLayoutVars>
          <dgm:bulletEnabled val="1"/>
        </dgm:presLayoutVars>
      </dgm:prSet>
      <dgm:spPr/>
    </dgm:pt>
    <dgm:pt modelId="{199665FB-D363-014C-ABC8-B836CFA4C0A4}" type="pres">
      <dgm:prSet presAssocID="{583FD273-B16D-4DAA-A3FB-6B830577A5EF}" presName="sp" presStyleCnt="0"/>
      <dgm:spPr/>
    </dgm:pt>
    <dgm:pt modelId="{DD540FCE-4415-A345-A189-769D53CF9CCD}" type="pres">
      <dgm:prSet presAssocID="{9438FB80-8829-4A56-AF5A-03A11DAEC340}" presName="linNode" presStyleCnt="0"/>
      <dgm:spPr/>
    </dgm:pt>
    <dgm:pt modelId="{84F9EE3F-6091-9745-9A7E-6850C66A4887}" type="pres">
      <dgm:prSet presAssocID="{9438FB80-8829-4A56-AF5A-03A11DAEC340}" presName="parentText" presStyleLbl="node1" presStyleIdx="2" presStyleCnt="3">
        <dgm:presLayoutVars>
          <dgm:chMax val="1"/>
          <dgm:bulletEnabled val="1"/>
        </dgm:presLayoutVars>
      </dgm:prSet>
      <dgm:spPr/>
    </dgm:pt>
    <dgm:pt modelId="{5A32D955-E9F7-A14B-9840-2E2175B29689}" type="pres">
      <dgm:prSet presAssocID="{9438FB80-8829-4A56-AF5A-03A11DAEC340}" presName="descendantText" presStyleLbl="alignAccFollowNode1" presStyleIdx="2" presStyleCnt="3">
        <dgm:presLayoutVars>
          <dgm:bulletEnabled val="1"/>
        </dgm:presLayoutVars>
      </dgm:prSet>
      <dgm:spPr/>
    </dgm:pt>
  </dgm:ptLst>
  <dgm:cxnLst>
    <dgm:cxn modelId="{5415A201-B14E-CF4A-9D77-3A2ABA166250}" type="presOf" srcId="{51A9427C-11A3-4132-AFE5-D26F08DED87E}" destId="{650B52E2-AC44-914F-9A39-11C93F19C89E}" srcOrd="0" destOrd="1" presId="urn:microsoft.com/office/officeart/2005/8/layout/vList5"/>
    <dgm:cxn modelId="{4B8EE60D-3221-4924-933A-374256D387D4}" srcId="{9438FB80-8829-4A56-AF5A-03A11DAEC340}" destId="{8C407B17-7F6C-4DBC-8382-57C702B613C9}" srcOrd="1" destOrd="0" parTransId="{8DAB013B-FE4E-463F-8A5F-6E9BFF058E86}" sibTransId="{8EF1EDF2-2FF0-49BA-9666-834D04533A03}"/>
    <dgm:cxn modelId="{C5CA1A0F-491A-4B34-BBBA-44500FDE6683}" srcId="{CDEBDAF2-7F05-41F0-9E6A-DACC08CA804E}" destId="{CF5758E0-247B-4227-AB57-8AE70F57499C}" srcOrd="1" destOrd="0" parTransId="{E64148CB-A00E-4BB6-A2DA-7D143CD06717}" sibTransId="{583FD273-B16D-4DAA-A3FB-6B830577A5EF}"/>
    <dgm:cxn modelId="{5C5DF631-B561-4812-B917-8E2A0A9565FE}" srcId="{CF5758E0-247B-4227-AB57-8AE70F57499C}" destId="{51A9427C-11A3-4132-AFE5-D26F08DED87E}" srcOrd="1" destOrd="0" parTransId="{1C0AC3B4-075E-4590-A73A-6FCF3475561A}" sibTransId="{5FEE8980-DDD9-4770-AA3B-C5C08F4D038D}"/>
    <dgm:cxn modelId="{F022BE45-4661-43AF-9107-2B284A6882DB}" srcId="{CDEBDAF2-7F05-41F0-9E6A-DACC08CA804E}" destId="{9438FB80-8829-4A56-AF5A-03A11DAEC340}" srcOrd="2" destOrd="0" parTransId="{F564CDBC-9EAF-4402-89C4-4A803548C65B}" sibTransId="{3A3D1379-ACA5-4EA5-8F56-CA7256ED68B2}"/>
    <dgm:cxn modelId="{884AED49-AA53-CA40-995B-134D7B124DB4}" type="presOf" srcId="{8C407B17-7F6C-4DBC-8382-57C702B613C9}" destId="{5A32D955-E9F7-A14B-9840-2E2175B29689}" srcOrd="0" destOrd="1" presId="urn:microsoft.com/office/officeart/2005/8/layout/vList5"/>
    <dgm:cxn modelId="{2690EF4A-DA79-F24D-ADA5-EF18390EFAC1}" type="presOf" srcId="{A021EE13-057E-481C-AD0E-80720E0C16B8}" destId="{BEE1BFFE-20C9-2249-93B9-8CAB3030FF1B}" srcOrd="0" destOrd="0" presId="urn:microsoft.com/office/officeart/2005/8/layout/vList5"/>
    <dgm:cxn modelId="{B2FA7C55-CBE2-8543-8641-E271A5AE6B0A}" type="presOf" srcId="{9438FB80-8829-4A56-AF5A-03A11DAEC340}" destId="{84F9EE3F-6091-9745-9A7E-6850C66A4887}" srcOrd="0" destOrd="0" presId="urn:microsoft.com/office/officeart/2005/8/layout/vList5"/>
    <dgm:cxn modelId="{7711F35B-7D49-4F47-9728-7CAB128A342A}" srcId="{CDEBDAF2-7F05-41F0-9E6A-DACC08CA804E}" destId="{A021EE13-057E-481C-AD0E-80720E0C16B8}" srcOrd="0" destOrd="0" parTransId="{F21FB2CC-554C-4010-B2D5-83DB813756A0}" sibTransId="{1F3531F8-DA09-4C13-A0FA-6EFAC69828B9}"/>
    <dgm:cxn modelId="{0EB39363-E067-054A-A9EC-6302F5F4F14C}" type="presOf" srcId="{E4EA0C3F-687A-431D-9212-4BFC3B6500E4}" destId="{650B52E2-AC44-914F-9A39-11C93F19C89E}" srcOrd="0" destOrd="0" presId="urn:microsoft.com/office/officeart/2005/8/layout/vList5"/>
    <dgm:cxn modelId="{5489B270-DCDA-DA4D-BE5A-B0DAF1BE22EF}" type="presOf" srcId="{03E3AAE8-EB63-4C6D-BB7E-84FD6F16C4BB}" destId="{535F67C4-C94B-5A4A-A6EC-36178CCBAAF7}" srcOrd="0" destOrd="0" presId="urn:microsoft.com/office/officeart/2005/8/layout/vList5"/>
    <dgm:cxn modelId="{BE544274-896B-4944-9F35-199B7972182E}" type="presOf" srcId="{CDEBDAF2-7F05-41F0-9E6A-DACC08CA804E}" destId="{2AD51E80-0BEA-0D4D-A6A6-A87C8473D44B}" srcOrd="0" destOrd="0" presId="urn:microsoft.com/office/officeart/2005/8/layout/vList5"/>
    <dgm:cxn modelId="{7511E088-9F8D-4F90-808D-C05FF82698FE}" srcId="{9438FB80-8829-4A56-AF5A-03A11DAEC340}" destId="{523B8272-A43B-468E-8D6A-8305D83612F3}" srcOrd="2" destOrd="0" parTransId="{F422D2A7-C78A-4B83-B5AF-61BD18D49475}" sibTransId="{F6A0E50E-D125-4852-BD69-BC5D609ED63A}"/>
    <dgm:cxn modelId="{658C318A-4A2B-4DCD-9BFD-13DD413767C6}" srcId="{CF5758E0-247B-4227-AB57-8AE70F57499C}" destId="{E4EA0C3F-687A-431D-9212-4BFC3B6500E4}" srcOrd="0" destOrd="0" parTransId="{10776272-8CF2-4D2B-955D-04119CC661CA}" sibTransId="{04455D13-F3A3-4048-8D4E-AADC9E279349}"/>
    <dgm:cxn modelId="{54649A91-97C7-F24D-B120-CB5DC7C7E88B}" type="presOf" srcId="{9F3E598E-8E98-4F4B-9F08-5A75E798403C}" destId="{535F67C4-C94B-5A4A-A6EC-36178CCBAAF7}" srcOrd="0" destOrd="2" presId="urn:microsoft.com/office/officeart/2005/8/layout/vList5"/>
    <dgm:cxn modelId="{631FD7AD-7E44-452E-AC5E-C735DDD8506D}" srcId="{A021EE13-057E-481C-AD0E-80720E0C16B8}" destId="{03E3AAE8-EB63-4C6D-BB7E-84FD6F16C4BB}" srcOrd="0" destOrd="0" parTransId="{754ED276-0694-4F9C-904B-004B740D0446}" sibTransId="{FE25E504-7EBE-4B36-A3CE-A67137885EE2}"/>
    <dgm:cxn modelId="{D7318BAE-617C-4246-A115-E306AD953295}" type="presOf" srcId="{523B8272-A43B-468E-8D6A-8305D83612F3}" destId="{5A32D955-E9F7-A14B-9840-2E2175B29689}" srcOrd="0" destOrd="2" presId="urn:microsoft.com/office/officeart/2005/8/layout/vList5"/>
    <dgm:cxn modelId="{CEDD77C4-2F89-4340-AA3E-C38BE2C6B23A}" srcId="{9438FB80-8829-4A56-AF5A-03A11DAEC340}" destId="{5EE55B21-55CC-475E-B74E-A49F26E1FE01}" srcOrd="0" destOrd="0" parTransId="{7825EF03-FB27-4201-A1A0-6F4515317CC6}" sibTransId="{14EC3EF0-D22E-4307-ABA3-76E3499916F8}"/>
    <dgm:cxn modelId="{378894D3-7AC5-5841-80F6-E6DD8E5B193E}" type="presOf" srcId="{CF5758E0-247B-4227-AB57-8AE70F57499C}" destId="{C183A483-7F5C-494F-945F-434C472658E4}" srcOrd="0" destOrd="0" presId="urn:microsoft.com/office/officeart/2005/8/layout/vList5"/>
    <dgm:cxn modelId="{91B14CD4-D91E-4C0B-89A5-C9853E9F6BEF}" srcId="{A021EE13-057E-481C-AD0E-80720E0C16B8}" destId="{9F3E598E-8E98-4F4B-9F08-5A75E798403C}" srcOrd="2" destOrd="0" parTransId="{225970AA-DB68-49BE-9E5D-F5DD84A8A964}" sibTransId="{61D13D34-43E4-4E18-B684-960E0E2B970E}"/>
    <dgm:cxn modelId="{4135D9EB-1622-554C-917A-521B4402BB32}" type="presOf" srcId="{4B97451F-74AD-4CB5-9C0D-32B2A398225C}" destId="{535F67C4-C94B-5A4A-A6EC-36178CCBAAF7}" srcOrd="0" destOrd="1" presId="urn:microsoft.com/office/officeart/2005/8/layout/vList5"/>
    <dgm:cxn modelId="{F9F88AF2-6E2C-CB45-905F-6495995E7A7C}" type="presOf" srcId="{5EE55B21-55CC-475E-B74E-A49F26E1FE01}" destId="{5A32D955-E9F7-A14B-9840-2E2175B29689}" srcOrd="0" destOrd="0" presId="urn:microsoft.com/office/officeart/2005/8/layout/vList5"/>
    <dgm:cxn modelId="{AF2BFBF5-6F57-4136-90F0-343727DA0BFA}" srcId="{A021EE13-057E-481C-AD0E-80720E0C16B8}" destId="{4B97451F-74AD-4CB5-9C0D-32B2A398225C}" srcOrd="1" destOrd="0" parTransId="{C39988B4-214C-4849-B72E-57D88866B89C}" sibTransId="{81518F7A-0497-4B47-B7A9-D3E9B7F0DB88}"/>
    <dgm:cxn modelId="{C38856D9-50D9-0A4C-BF18-175C0E295EE4}" type="presParOf" srcId="{2AD51E80-0BEA-0D4D-A6A6-A87C8473D44B}" destId="{CCC90CD2-8D2B-1840-977B-CE6ABFC4AF1F}" srcOrd="0" destOrd="0" presId="urn:microsoft.com/office/officeart/2005/8/layout/vList5"/>
    <dgm:cxn modelId="{E1FA4BD1-5B43-B140-B1F3-D1416A1BF80E}" type="presParOf" srcId="{CCC90CD2-8D2B-1840-977B-CE6ABFC4AF1F}" destId="{BEE1BFFE-20C9-2249-93B9-8CAB3030FF1B}" srcOrd="0" destOrd="0" presId="urn:microsoft.com/office/officeart/2005/8/layout/vList5"/>
    <dgm:cxn modelId="{BCA39CDE-5A74-1E42-BBB7-B968C0A5D2B0}" type="presParOf" srcId="{CCC90CD2-8D2B-1840-977B-CE6ABFC4AF1F}" destId="{535F67C4-C94B-5A4A-A6EC-36178CCBAAF7}" srcOrd="1" destOrd="0" presId="urn:microsoft.com/office/officeart/2005/8/layout/vList5"/>
    <dgm:cxn modelId="{77ED3C8B-EBD0-7B45-8E5F-2E200ECA741C}" type="presParOf" srcId="{2AD51E80-0BEA-0D4D-A6A6-A87C8473D44B}" destId="{C50F86CB-B173-A04C-AE4C-E2E72E083389}" srcOrd="1" destOrd="0" presId="urn:microsoft.com/office/officeart/2005/8/layout/vList5"/>
    <dgm:cxn modelId="{1DE9B5F5-5B33-334B-8A31-2DDF12F9BA84}" type="presParOf" srcId="{2AD51E80-0BEA-0D4D-A6A6-A87C8473D44B}" destId="{8F53B5A9-8190-824E-85E1-05800292F799}" srcOrd="2" destOrd="0" presId="urn:microsoft.com/office/officeart/2005/8/layout/vList5"/>
    <dgm:cxn modelId="{27A96B2C-A6DE-6B4D-B07B-EEF957CCAA87}" type="presParOf" srcId="{8F53B5A9-8190-824E-85E1-05800292F799}" destId="{C183A483-7F5C-494F-945F-434C472658E4}" srcOrd="0" destOrd="0" presId="urn:microsoft.com/office/officeart/2005/8/layout/vList5"/>
    <dgm:cxn modelId="{5755AD90-2DC9-F54A-A95D-E227F704DD52}" type="presParOf" srcId="{8F53B5A9-8190-824E-85E1-05800292F799}" destId="{650B52E2-AC44-914F-9A39-11C93F19C89E}" srcOrd="1" destOrd="0" presId="urn:microsoft.com/office/officeart/2005/8/layout/vList5"/>
    <dgm:cxn modelId="{466954B1-5288-534D-8BC0-08E2ECA5496C}" type="presParOf" srcId="{2AD51E80-0BEA-0D4D-A6A6-A87C8473D44B}" destId="{199665FB-D363-014C-ABC8-B836CFA4C0A4}" srcOrd="3" destOrd="0" presId="urn:microsoft.com/office/officeart/2005/8/layout/vList5"/>
    <dgm:cxn modelId="{18F8E222-2F3E-7F47-9F36-5EC710E5D694}" type="presParOf" srcId="{2AD51E80-0BEA-0D4D-A6A6-A87C8473D44B}" destId="{DD540FCE-4415-A345-A189-769D53CF9CCD}" srcOrd="4" destOrd="0" presId="urn:microsoft.com/office/officeart/2005/8/layout/vList5"/>
    <dgm:cxn modelId="{37E41428-4FCD-2F4D-9B89-F6629BEA43B2}" type="presParOf" srcId="{DD540FCE-4415-A345-A189-769D53CF9CCD}" destId="{84F9EE3F-6091-9745-9A7E-6850C66A4887}" srcOrd="0" destOrd="0" presId="urn:microsoft.com/office/officeart/2005/8/layout/vList5"/>
    <dgm:cxn modelId="{B7A9AAE4-418F-B843-9619-7C53BAD57573}" type="presParOf" srcId="{DD540FCE-4415-A345-A189-769D53CF9CCD}" destId="{5A32D955-E9F7-A14B-9840-2E2175B2968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A213EBD-B713-48A5-B183-16C15D380B19}"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3BADB2E8-6821-4A55-9FEC-4076DD9694F2}">
      <dgm:prSet/>
      <dgm:spPr/>
      <dgm:t>
        <a:bodyPr/>
        <a:lstStyle/>
        <a:p>
          <a:r>
            <a:rPr lang="en-US"/>
            <a:t>Intoxication syndrome</a:t>
          </a:r>
        </a:p>
      </dgm:t>
    </dgm:pt>
    <dgm:pt modelId="{15F109BE-2358-4209-A106-F69AFB0C8F76}" type="parTrans" cxnId="{AD164002-75AD-42F6-BAB8-109166DF7208}">
      <dgm:prSet/>
      <dgm:spPr/>
      <dgm:t>
        <a:bodyPr/>
        <a:lstStyle/>
        <a:p>
          <a:endParaRPr lang="en-US"/>
        </a:p>
      </dgm:t>
    </dgm:pt>
    <dgm:pt modelId="{6A291847-1547-4712-A13C-0ADDFBF35FCA}" type="sibTrans" cxnId="{AD164002-75AD-42F6-BAB8-109166DF7208}">
      <dgm:prSet/>
      <dgm:spPr/>
      <dgm:t>
        <a:bodyPr/>
        <a:lstStyle/>
        <a:p>
          <a:endParaRPr lang="en-US"/>
        </a:p>
      </dgm:t>
    </dgm:pt>
    <dgm:pt modelId="{06DC2B62-A987-436E-A574-8E4A8A06AEDB}">
      <dgm:prSet/>
      <dgm:spPr/>
      <dgm:t>
        <a:bodyPr/>
        <a:lstStyle/>
        <a:p>
          <a:r>
            <a:rPr lang="en-US"/>
            <a:t>Environmental and endogenous intoxication</a:t>
          </a:r>
        </a:p>
      </dgm:t>
    </dgm:pt>
    <dgm:pt modelId="{544BA69C-380C-4EAA-8B96-DDBDE5F5FB56}" type="parTrans" cxnId="{E2DAC392-F359-46D4-9E9C-AE08E0F32333}">
      <dgm:prSet/>
      <dgm:spPr/>
      <dgm:t>
        <a:bodyPr/>
        <a:lstStyle/>
        <a:p>
          <a:endParaRPr lang="en-US"/>
        </a:p>
      </dgm:t>
    </dgm:pt>
    <dgm:pt modelId="{ED908A32-8B17-495D-9E3F-01894E865844}" type="sibTrans" cxnId="{E2DAC392-F359-46D4-9E9C-AE08E0F32333}">
      <dgm:prSet/>
      <dgm:spPr/>
      <dgm:t>
        <a:bodyPr/>
        <a:lstStyle/>
        <a:p>
          <a:endParaRPr lang="en-US"/>
        </a:p>
      </dgm:t>
    </dgm:pt>
    <dgm:pt modelId="{D15E913F-AC17-4C68-AD4A-4B89A7FF4F0A}">
      <dgm:prSet/>
      <dgm:spPr/>
      <dgm:t>
        <a:bodyPr/>
        <a:lstStyle/>
        <a:p>
          <a:r>
            <a:rPr lang="en-US"/>
            <a:t>Oxidative stress syndrome</a:t>
          </a:r>
        </a:p>
      </dgm:t>
    </dgm:pt>
    <dgm:pt modelId="{8D024384-C721-481E-AB3C-D65AF78E7C65}" type="parTrans" cxnId="{72D96775-8B19-4E7D-A58B-2DE355A35D1D}">
      <dgm:prSet/>
      <dgm:spPr/>
      <dgm:t>
        <a:bodyPr/>
        <a:lstStyle/>
        <a:p>
          <a:endParaRPr lang="en-US"/>
        </a:p>
      </dgm:t>
    </dgm:pt>
    <dgm:pt modelId="{2599E6D4-7261-4AF4-B285-6CC66ED64C91}" type="sibTrans" cxnId="{72D96775-8B19-4E7D-A58B-2DE355A35D1D}">
      <dgm:prSet/>
      <dgm:spPr/>
      <dgm:t>
        <a:bodyPr/>
        <a:lstStyle/>
        <a:p>
          <a:endParaRPr lang="en-US"/>
        </a:p>
      </dgm:t>
    </dgm:pt>
    <dgm:pt modelId="{51322F60-14AE-4C1F-9559-6C4CAE36A5D0}">
      <dgm:prSet/>
      <dgm:spPr/>
      <dgm:t>
        <a:bodyPr/>
        <a:lstStyle/>
        <a:p>
          <a:r>
            <a:rPr lang="en-US"/>
            <a:t>Free radicals</a:t>
          </a:r>
        </a:p>
      </dgm:t>
    </dgm:pt>
    <dgm:pt modelId="{297B543F-316B-4465-8BDA-4E74C642981A}" type="parTrans" cxnId="{B826E0DF-6535-4A94-BCFB-43192FD96250}">
      <dgm:prSet/>
      <dgm:spPr/>
      <dgm:t>
        <a:bodyPr/>
        <a:lstStyle/>
        <a:p>
          <a:endParaRPr lang="en-US"/>
        </a:p>
      </dgm:t>
    </dgm:pt>
    <dgm:pt modelId="{DC090510-00C3-4C2B-A031-5268E29F6276}" type="sibTrans" cxnId="{B826E0DF-6535-4A94-BCFB-43192FD96250}">
      <dgm:prSet/>
      <dgm:spPr/>
      <dgm:t>
        <a:bodyPr/>
        <a:lstStyle/>
        <a:p>
          <a:endParaRPr lang="en-US"/>
        </a:p>
      </dgm:t>
    </dgm:pt>
    <dgm:pt modelId="{44452AE1-03B7-4D95-87B3-94C115728098}">
      <dgm:prSet/>
      <dgm:spPr/>
      <dgm:t>
        <a:bodyPr/>
        <a:lstStyle/>
        <a:p>
          <a:r>
            <a:rPr lang="en-US"/>
            <a:t>Chronic stress</a:t>
          </a:r>
        </a:p>
      </dgm:t>
    </dgm:pt>
    <dgm:pt modelId="{DBEAC089-FBBD-4EBB-B5A5-5A6C0E394C79}" type="parTrans" cxnId="{A0088878-FB80-495F-969C-A717CED1D5A2}">
      <dgm:prSet/>
      <dgm:spPr/>
      <dgm:t>
        <a:bodyPr/>
        <a:lstStyle/>
        <a:p>
          <a:endParaRPr lang="en-US"/>
        </a:p>
      </dgm:t>
    </dgm:pt>
    <dgm:pt modelId="{555D042D-7A36-4D8E-8A82-4A427DDEAC1B}" type="sibTrans" cxnId="{A0088878-FB80-495F-969C-A717CED1D5A2}">
      <dgm:prSet/>
      <dgm:spPr/>
      <dgm:t>
        <a:bodyPr/>
        <a:lstStyle/>
        <a:p>
          <a:endParaRPr lang="en-US"/>
        </a:p>
      </dgm:t>
    </dgm:pt>
    <dgm:pt modelId="{85D8B7CF-0CC4-4CA0-92C5-7E5397D1BA72}">
      <dgm:prSet/>
      <dgm:spPr/>
      <dgm:t>
        <a:bodyPr/>
        <a:lstStyle/>
        <a:p>
          <a:r>
            <a:rPr lang="en-US"/>
            <a:t>Immune deficiency syndrome</a:t>
          </a:r>
        </a:p>
      </dgm:t>
    </dgm:pt>
    <dgm:pt modelId="{664968EE-7A77-4B9F-87C7-60D1FE9C3DF3}" type="parTrans" cxnId="{D9E6178F-7FF2-41E9-B8DA-87E7F9EE69E9}">
      <dgm:prSet/>
      <dgm:spPr/>
      <dgm:t>
        <a:bodyPr/>
        <a:lstStyle/>
        <a:p>
          <a:endParaRPr lang="en-US"/>
        </a:p>
      </dgm:t>
    </dgm:pt>
    <dgm:pt modelId="{7A6FF21E-3BFF-45B3-9FF4-1F15A25CC570}" type="sibTrans" cxnId="{D9E6178F-7FF2-41E9-B8DA-87E7F9EE69E9}">
      <dgm:prSet/>
      <dgm:spPr/>
      <dgm:t>
        <a:bodyPr/>
        <a:lstStyle/>
        <a:p>
          <a:endParaRPr lang="en-US"/>
        </a:p>
      </dgm:t>
    </dgm:pt>
    <dgm:pt modelId="{0B458EF3-F17C-4381-8C85-7F1A209D28D4}">
      <dgm:prSet/>
      <dgm:spPr/>
      <dgm:t>
        <a:bodyPr/>
        <a:lstStyle/>
        <a:p>
          <a:r>
            <a:rPr lang="en-US"/>
            <a:t>Reduction in T-lymphocytes</a:t>
          </a:r>
        </a:p>
      </dgm:t>
    </dgm:pt>
    <dgm:pt modelId="{5A04ABED-0B67-45B2-A65E-3B64C9AC2800}" type="parTrans" cxnId="{8E8D307D-8388-4440-A935-248FDAF97638}">
      <dgm:prSet/>
      <dgm:spPr/>
      <dgm:t>
        <a:bodyPr/>
        <a:lstStyle/>
        <a:p>
          <a:endParaRPr lang="en-US"/>
        </a:p>
      </dgm:t>
    </dgm:pt>
    <dgm:pt modelId="{BA252803-4A8D-4BEF-B806-B907DAF10D36}" type="sibTrans" cxnId="{8E8D307D-8388-4440-A935-248FDAF97638}">
      <dgm:prSet/>
      <dgm:spPr/>
      <dgm:t>
        <a:bodyPr/>
        <a:lstStyle/>
        <a:p>
          <a:endParaRPr lang="en-US"/>
        </a:p>
      </dgm:t>
    </dgm:pt>
    <dgm:pt modelId="{D048B6E8-DEFA-4734-B6A4-EF0BBD3566A0}">
      <dgm:prSet/>
      <dgm:spPr/>
      <dgm:t>
        <a:bodyPr/>
        <a:lstStyle/>
        <a:p>
          <a:r>
            <a:rPr lang="en-US"/>
            <a:t>Increase in immune complexes and autoantibodies</a:t>
          </a:r>
        </a:p>
      </dgm:t>
    </dgm:pt>
    <dgm:pt modelId="{47D92074-4142-427D-AA34-6B14DD519D38}" type="parTrans" cxnId="{8B22429E-3A1F-40A5-BDF0-C792416FDAE3}">
      <dgm:prSet/>
      <dgm:spPr/>
      <dgm:t>
        <a:bodyPr/>
        <a:lstStyle/>
        <a:p>
          <a:endParaRPr lang="en-US"/>
        </a:p>
      </dgm:t>
    </dgm:pt>
    <dgm:pt modelId="{F457D518-A01E-47F9-931F-419C7C3291FB}" type="sibTrans" cxnId="{8B22429E-3A1F-40A5-BDF0-C792416FDAE3}">
      <dgm:prSet/>
      <dgm:spPr/>
      <dgm:t>
        <a:bodyPr/>
        <a:lstStyle/>
        <a:p>
          <a:endParaRPr lang="en-US"/>
        </a:p>
      </dgm:t>
    </dgm:pt>
    <dgm:pt modelId="{10228A34-2257-2647-A39F-783A3DEC9D71}" type="pres">
      <dgm:prSet presAssocID="{FA213EBD-B713-48A5-B183-16C15D380B19}" presName="Name0" presStyleCnt="0">
        <dgm:presLayoutVars>
          <dgm:dir/>
          <dgm:animLvl val="lvl"/>
          <dgm:resizeHandles val="exact"/>
        </dgm:presLayoutVars>
      </dgm:prSet>
      <dgm:spPr/>
    </dgm:pt>
    <dgm:pt modelId="{1AFFF488-B47E-344E-AEBE-9F7AF4D9E7B9}" type="pres">
      <dgm:prSet presAssocID="{3BADB2E8-6821-4A55-9FEC-4076DD9694F2}" presName="linNode" presStyleCnt="0"/>
      <dgm:spPr/>
    </dgm:pt>
    <dgm:pt modelId="{C9E35556-14B5-B847-B2AA-03EEFBE264BD}" type="pres">
      <dgm:prSet presAssocID="{3BADB2E8-6821-4A55-9FEC-4076DD9694F2}" presName="parentText" presStyleLbl="node1" presStyleIdx="0" presStyleCnt="3">
        <dgm:presLayoutVars>
          <dgm:chMax val="1"/>
          <dgm:bulletEnabled val="1"/>
        </dgm:presLayoutVars>
      </dgm:prSet>
      <dgm:spPr/>
    </dgm:pt>
    <dgm:pt modelId="{76D1D1A5-2AB7-0D4B-8232-892427705A55}" type="pres">
      <dgm:prSet presAssocID="{3BADB2E8-6821-4A55-9FEC-4076DD9694F2}" presName="descendantText" presStyleLbl="alignAccFollowNode1" presStyleIdx="0" presStyleCnt="3">
        <dgm:presLayoutVars>
          <dgm:bulletEnabled val="1"/>
        </dgm:presLayoutVars>
      </dgm:prSet>
      <dgm:spPr/>
    </dgm:pt>
    <dgm:pt modelId="{4EA6E417-E106-E446-8109-A37385013F5F}" type="pres">
      <dgm:prSet presAssocID="{6A291847-1547-4712-A13C-0ADDFBF35FCA}" presName="sp" presStyleCnt="0"/>
      <dgm:spPr/>
    </dgm:pt>
    <dgm:pt modelId="{317A8506-9C08-A540-BD8F-18BE584A63DA}" type="pres">
      <dgm:prSet presAssocID="{D15E913F-AC17-4C68-AD4A-4B89A7FF4F0A}" presName="linNode" presStyleCnt="0"/>
      <dgm:spPr/>
    </dgm:pt>
    <dgm:pt modelId="{E674DA12-E7F3-9047-BBB1-434937901F97}" type="pres">
      <dgm:prSet presAssocID="{D15E913F-AC17-4C68-AD4A-4B89A7FF4F0A}" presName="parentText" presStyleLbl="node1" presStyleIdx="1" presStyleCnt="3">
        <dgm:presLayoutVars>
          <dgm:chMax val="1"/>
          <dgm:bulletEnabled val="1"/>
        </dgm:presLayoutVars>
      </dgm:prSet>
      <dgm:spPr/>
    </dgm:pt>
    <dgm:pt modelId="{17881F22-E6FC-8043-8029-2598053F3048}" type="pres">
      <dgm:prSet presAssocID="{D15E913F-AC17-4C68-AD4A-4B89A7FF4F0A}" presName="descendantText" presStyleLbl="alignAccFollowNode1" presStyleIdx="1" presStyleCnt="3">
        <dgm:presLayoutVars>
          <dgm:bulletEnabled val="1"/>
        </dgm:presLayoutVars>
      </dgm:prSet>
      <dgm:spPr/>
    </dgm:pt>
    <dgm:pt modelId="{6271C8C1-CB8C-654D-8C2B-F72EF0474089}" type="pres">
      <dgm:prSet presAssocID="{2599E6D4-7261-4AF4-B285-6CC66ED64C91}" presName="sp" presStyleCnt="0"/>
      <dgm:spPr/>
    </dgm:pt>
    <dgm:pt modelId="{787BE331-ED82-9345-8E7A-E6D12285AF5D}" type="pres">
      <dgm:prSet presAssocID="{85D8B7CF-0CC4-4CA0-92C5-7E5397D1BA72}" presName="linNode" presStyleCnt="0"/>
      <dgm:spPr/>
    </dgm:pt>
    <dgm:pt modelId="{B4101D5A-6A49-E940-AEB0-06784D246FD8}" type="pres">
      <dgm:prSet presAssocID="{85D8B7CF-0CC4-4CA0-92C5-7E5397D1BA72}" presName="parentText" presStyleLbl="node1" presStyleIdx="2" presStyleCnt="3">
        <dgm:presLayoutVars>
          <dgm:chMax val="1"/>
          <dgm:bulletEnabled val="1"/>
        </dgm:presLayoutVars>
      </dgm:prSet>
      <dgm:spPr/>
    </dgm:pt>
    <dgm:pt modelId="{CA9DCF05-E244-1B42-A8EF-7B2DA7ABE0DA}" type="pres">
      <dgm:prSet presAssocID="{85D8B7CF-0CC4-4CA0-92C5-7E5397D1BA72}" presName="descendantText" presStyleLbl="alignAccFollowNode1" presStyleIdx="2" presStyleCnt="3">
        <dgm:presLayoutVars>
          <dgm:bulletEnabled val="1"/>
        </dgm:presLayoutVars>
      </dgm:prSet>
      <dgm:spPr/>
    </dgm:pt>
  </dgm:ptLst>
  <dgm:cxnLst>
    <dgm:cxn modelId="{AD164002-75AD-42F6-BAB8-109166DF7208}" srcId="{FA213EBD-B713-48A5-B183-16C15D380B19}" destId="{3BADB2E8-6821-4A55-9FEC-4076DD9694F2}" srcOrd="0" destOrd="0" parTransId="{15F109BE-2358-4209-A106-F69AFB0C8F76}" sibTransId="{6A291847-1547-4712-A13C-0ADDFBF35FCA}"/>
    <dgm:cxn modelId="{63B4051A-16FE-5F40-A181-148371C48338}" type="presOf" srcId="{06DC2B62-A987-436E-A574-8E4A8A06AEDB}" destId="{76D1D1A5-2AB7-0D4B-8232-892427705A55}" srcOrd="0" destOrd="0" presId="urn:microsoft.com/office/officeart/2005/8/layout/vList5"/>
    <dgm:cxn modelId="{319F6C26-1FEA-CC4C-BC4B-302C3B29FEF2}" type="presOf" srcId="{0B458EF3-F17C-4381-8C85-7F1A209D28D4}" destId="{CA9DCF05-E244-1B42-A8EF-7B2DA7ABE0DA}" srcOrd="0" destOrd="0" presId="urn:microsoft.com/office/officeart/2005/8/layout/vList5"/>
    <dgm:cxn modelId="{9FAEAF26-E9BB-F240-B8C7-AE1E47BDB25C}" type="presOf" srcId="{D048B6E8-DEFA-4734-B6A4-EF0BBD3566A0}" destId="{CA9DCF05-E244-1B42-A8EF-7B2DA7ABE0DA}" srcOrd="0" destOrd="1" presId="urn:microsoft.com/office/officeart/2005/8/layout/vList5"/>
    <dgm:cxn modelId="{F45A416C-0412-7F42-B6F0-76730683A1C6}" type="presOf" srcId="{51322F60-14AE-4C1F-9559-6C4CAE36A5D0}" destId="{17881F22-E6FC-8043-8029-2598053F3048}" srcOrd="0" destOrd="0" presId="urn:microsoft.com/office/officeart/2005/8/layout/vList5"/>
    <dgm:cxn modelId="{72D96775-8B19-4E7D-A58B-2DE355A35D1D}" srcId="{FA213EBD-B713-48A5-B183-16C15D380B19}" destId="{D15E913F-AC17-4C68-AD4A-4B89A7FF4F0A}" srcOrd="1" destOrd="0" parTransId="{8D024384-C721-481E-AB3C-D65AF78E7C65}" sibTransId="{2599E6D4-7261-4AF4-B285-6CC66ED64C91}"/>
    <dgm:cxn modelId="{A0088878-FB80-495F-969C-A717CED1D5A2}" srcId="{D15E913F-AC17-4C68-AD4A-4B89A7FF4F0A}" destId="{44452AE1-03B7-4D95-87B3-94C115728098}" srcOrd="1" destOrd="0" parTransId="{DBEAC089-FBBD-4EBB-B5A5-5A6C0E394C79}" sibTransId="{555D042D-7A36-4D8E-8A82-4A427DDEAC1B}"/>
    <dgm:cxn modelId="{8E8D307D-8388-4440-A935-248FDAF97638}" srcId="{85D8B7CF-0CC4-4CA0-92C5-7E5397D1BA72}" destId="{0B458EF3-F17C-4381-8C85-7F1A209D28D4}" srcOrd="0" destOrd="0" parTransId="{5A04ABED-0B67-45B2-A65E-3B64C9AC2800}" sibTransId="{BA252803-4A8D-4BEF-B806-B907DAF10D36}"/>
    <dgm:cxn modelId="{D9E6178F-7FF2-41E9-B8DA-87E7F9EE69E9}" srcId="{FA213EBD-B713-48A5-B183-16C15D380B19}" destId="{85D8B7CF-0CC4-4CA0-92C5-7E5397D1BA72}" srcOrd="2" destOrd="0" parTransId="{664968EE-7A77-4B9F-87C7-60D1FE9C3DF3}" sibTransId="{7A6FF21E-3BFF-45B3-9FF4-1F15A25CC570}"/>
    <dgm:cxn modelId="{E2DAC392-F359-46D4-9E9C-AE08E0F32333}" srcId="{3BADB2E8-6821-4A55-9FEC-4076DD9694F2}" destId="{06DC2B62-A987-436E-A574-8E4A8A06AEDB}" srcOrd="0" destOrd="0" parTransId="{544BA69C-380C-4EAA-8B96-DDBDE5F5FB56}" sibTransId="{ED908A32-8B17-495D-9E3F-01894E865844}"/>
    <dgm:cxn modelId="{7593DE92-0196-C24D-9346-348906C10C4A}" type="presOf" srcId="{3BADB2E8-6821-4A55-9FEC-4076DD9694F2}" destId="{C9E35556-14B5-B847-B2AA-03EEFBE264BD}" srcOrd="0" destOrd="0" presId="urn:microsoft.com/office/officeart/2005/8/layout/vList5"/>
    <dgm:cxn modelId="{7BE15593-047A-E240-B017-18F23094E0D8}" type="presOf" srcId="{85D8B7CF-0CC4-4CA0-92C5-7E5397D1BA72}" destId="{B4101D5A-6A49-E940-AEB0-06784D246FD8}" srcOrd="0" destOrd="0" presId="urn:microsoft.com/office/officeart/2005/8/layout/vList5"/>
    <dgm:cxn modelId="{8B22429E-3A1F-40A5-BDF0-C792416FDAE3}" srcId="{85D8B7CF-0CC4-4CA0-92C5-7E5397D1BA72}" destId="{D048B6E8-DEFA-4734-B6A4-EF0BBD3566A0}" srcOrd="1" destOrd="0" parTransId="{47D92074-4142-427D-AA34-6B14DD519D38}" sibTransId="{F457D518-A01E-47F9-931F-419C7C3291FB}"/>
    <dgm:cxn modelId="{6E987DD0-3BDC-3842-BE68-CDF593D60483}" type="presOf" srcId="{D15E913F-AC17-4C68-AD4A-4B89A7FF4F0A}" destId="{E674DA12-E7F3-9047-BBB1-434937901F97}" srcOrd="0" destOrd="0" presId="urn:microsoft.com/office/officeart/2005/8/layout/vList5"/>
    <dgm:cxn modelId="{F2E59ED1-E57F-5F44-9094-D3D0696E7494}" type="presOf" srcId="{FA213EBD-B713-48A5-B183-16C15D380B19}" destId="{10228A34-2257-2647-A39F-783A3DEC9D71}" srcOrd="0" destOrd="0" presId="urn:microsoft.com/office/officeart/2005/8/layout/vList5"/>
    <dgm:cxn modelId="{B826E0DF-6535-4A94-BCFB-43192FD96250}" srcId="{D15E913F-AC17-4C68-AD4A-4B89A7FF4F0A}" destId="{51322F60-14AE-4C1F-9559-6C4CAE36A5D0}" srcOrd="0" destOrd="0" parTransId="{297B543F-316B-4465-8BDA-4E74C642981A}" sibTransId="{DC090510-00C3-4C2B-A031-5268E29F6276}"/>
    <dgm:cxn modelId="{4E74DBE4-6D9D-3148-A765-23820A31475A}" type="presOf" srcId="{44452AE1-03B7-4D95-87B3-94C115728098}" destId="{17881F22-E6FC-8043-8029-2598053F3048}" srcOrd="0" destOrd="1" presId="urn:microsoft.com/office/officeart/2005/8/layout/vList5"/>
    <dgm:cxn modelId="{39A4ADC4-63DD-C240-A088-1CC02DB72BD4}" type="presParOf" srcId="{10228A34-2257-2647-A39F-783A3DEC9D71}" destId="{1AFFF488-B47E-344E-AEBE-9F7AF4D9E7B9}" srcOrd="0" destOrd="0" presId="urn:microsoft.com/office/officeart/2005/8/layout/vList5"/>
    <dgm:cxn modelId="{8F84FF23-5A71-EF45-8365-0E0901E68BFC}" type="presParOf" srcId="{1AFFF488-B47E-344E-AEBE-9F7AF4D9E7B9}" destId="{C9E35556-14B5-B847-B2AA-03EEFBE264BD}" srcOrd="0" destOrd="0" presId="urn:microsoft.com/office/officeart/2005/8/layout/vList5"/>
    <dgm:cxn modelId="{D202AB46-862D-BC4D-ABCE-B4DB926C2459}" type="presParOf" srcId="{1AFFF488-B47E-344E-AEBE-9F7AF4D9E7B9}" destId="{76D1D1A5-2AB7-0D4B-8232-892427705A55}" srcOrd="1" destOrd="0" presId="urn:microsoft.com/office/officeart/2005/8/layout/vList5"/>
    <dgm:cxn modelId="{CF3EEDD5-801F-F545-AE37-59D430BA3531}" type="presParOf" srcId="{10228A34-2257-2647-A39F-783A3DEC9D71}" destId="{4EA6E417-E106-E446-8109-A37385013F5F}" srcOrd="1" destOrd="0" presId="urn:microsoft.com/office/officeart/2005/8/layout/vList5"/>
    <dgm:cxn modelId="{F15EBBE8-1A77-A641-A5F0-55933EBED635}" type="presParOf" srcId="{10228A34-2257-2647-A39F-783A3DEC9D71}" destId="{317A8506-9C08-A540-BD8F-18BE584A63DA}" srcOrd="2" destOrd="0" presId="urn:microsoft.com/office/officeart/2005/8/layout/vList5"/>
    <dgm:cxn modelId="{2AE5125F-D636-1842-A414-FE778DC1DBE9}" type="presParOf" srcId="{317A8506-9C08-A540-BD8F-18BE584A63DA}" destId="{E674DA12-E7F3-9047-BBB1-434937901F97}" srcOrd="0" destOrd="0" presId="urn:microsoft.com/office/officeart/2005/8/layout/vList5"/>
    <dgm:cxn modelId="{FA7E659A-FF8F-7B4B-8355-6384EFEFDABB}" type="presParOf" srcId="{317A8506-9C08-A540-BD8F-18BE584A63DA}" destId="{17881F22-E6FC-8043-8029-2598053F3048}" srcOrd="1" destOrd="0" presId="urn:microsoft.com/office/officeart/2005/8/layout/vList5"/>
    <dgm:cxn modelId="{CD39E6D9-565F-9540-B95B-3448BB578C73}" type="presParOf" srcId="{10228A34-2257-2647-A39F-783A3DEC9D71}" destId="{6271C8C1-CB8C-654D-8C2B-F72EF0474089}" srcOrd="3" destOrd="0" presId="urn:microsoft.com/office/officeart/2005/8/layout/vList5"/>
    <dgm:cxn modelId="{23EB7F3F-C144-CC45-9BE4-B147AD431ED8}" type="presParOf" srcId="{10228A34-2257-2647-A39F-783A3DEC9D71}" destId="{787BE331-ED82-9345-8E7A-E6D12285AF5D}" srcOrd="4" destOrd="0" presId="urn:microsoft.com/office/officeart/2005/8/layout/vList5"/>
    <dgm:cxn modelId="{B098DE44-0497-C948-B76D-57CC504F7D7D}" type="presParOf" srcId="{787BE331-ED82-9345-8E7A-E6D12285AF5D}" destId="{B4101D5A-6A49-E940-AEB0-06784D246FD8}" srcOrd="0" destOrd="0" presId="urn:microsoft.com/office/officeart/2005/8/layout/vList5"/>
    <dgm:cxn modelId="{89C0569C-E41B-8841-9DDF-442145270982}" type="presParOf" srcId="{787BE331-ED82-9345-8E7A-E6D12285AF5D}" destId="{CA9DCF05-E244-1B42-A8EF-7B2DA7ABE0D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588FB7C-B709-4E38-9C0D-9FFA1E41818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907A183-1978-467B-82B1-A95304A48E0E}">
      <dgm:prSet/>
      <dgm:spPr/>
      <dgm:t>
        <a:bodyPr/>
        <a:lstStyle/>
        <a:p>
          <a:r>
            <a:rPr lang="en-US"/>
            <a:t>Maladaptation syndrome</a:t>
          </a:r>
        </a:p>
      </dgm:t>
    </dgm:pt>
    <dgm:pt modelId="{5A431496-2765-4608-8A71-8FB7D96414D8}" type="parTrans" cxnId="{C73EEC73-B9C6-4B71-8539-5BEDBBBE2CFF}">
      <dgm:prSet/>
      <dgm:spPr/>
      <dgm:t>
        <a:bodyPr/>
        <a:lstStyle/>
        <a:p>
          <a:endParaRPr lang="en-US"/>
        </a:p>
      </dgm:t>
    </dgm:pt>
    <dgm:pt modelId="{3AAB70DC-B526-4044-B80D-327FF16CE974}" type="sibTrans" cxnId="{C73EEC73-B9C6-4B71-8539-5BEDBBBE2CFF}">
      <dgm:prSet/>
      <dgm:spPr/>
      <dgm:t>
        <a:bodyPr/>
        <a:lstStyle/>
        <a:p>
          <a:endParaRPr lang="en-US"/>
        </a:p>
      </dgm:t>
    </dgm:pt>
    <dgm:pt modelId="{66A85AA9-0230-4A7D-93D1-50E3AF7D4D6A}">
      <dgm:prSet/>
      <dgm:spPr/>
      <dgm:t>
        <a:bodyPr/>
        <a:lstStyle/>
        <a:p>
          <a:r>
            <a:rPr lang="en-US"/>
            <a:t>Psychological and emotional stress</a:t>
          </a:r>
        </a:p>
      </dgm:t>
    </dgm:pt>
    <dgm:pt modelId="{F95FAB6A-F924-4C54-B2E8-12AB84FEEF13}" type="parTrans" cxnId="{DA785F85-A504-427D-A80B-13EB7EB1FA39}">
      <dgm:prSet/>
      <dgm:spPr/>
      <dgm:t>
        <a:bodyPr/>
        <a:lstStyle/>
        <a:p>
          <a:endParaRPr lang="en-US"/>
        </a:p>
      </dgm:t>
    </dgm:pt>
    <dgm:pt modelId="{2BABAFF8-54A7-46F3-A591-0288641634AD}" type="sibTrans" cxnId="{DA785F85-A504-427D-A80B-13EB7EB1FA39}">
      <dgm:prSet/>
      <dgm:spPr/>
      <dgm:t>
        <a:bodyPr/>
        <a:lstStyle/>
        <a:p>
          <a:endParaRPr lang="en-US"/>
        </a:p>
      </dgm:t>
    </dgm:pt>
    <dgm:pt modelId="{68C8E0CF-133D-488F-95FB-D0AECC84A706}">
      <dgm:prSet/>
      <dgm:spPr/>
      <dgm:t>
        <a:bodyPr/>
        <a:lstStyle/>
        <a:p>
          <a:r>
            <a:rPr lang="en-US" dirty="0"/>
            <a:t>Blood content changes</a:t>
          </a:r>
        </a:p>
      </dgm:t>
    </dgm:pt>
    <dgm:pt modelId="{DDF243D3-FB32-4DF7-B6C3-C64AC7F235FC}" type="parTrans" cxnId="{9E1E8D5A-40E9-4CFC-BF26-A4C376127025}">
      <dgm:prSet/>
      <dgm:spPr/>
      <dgm:t>
        <a:bodyPr/>
        <a:lstStyle/>
        <a:p>
          <a:endParaRPr lang="en-US"/>
        </a:p>
      </dgm:t>
    </dgm:pt>
    <dgm:pt modelId="{1B216712-DB2E-44A5-AAB8-9F1107DDC585}" type="sibTrans" cxnId="{9E1E8D5A-40E9-4CFC-BF26-A4C376127025}">
      <dgm:prSet/>
      <dgm:spPr/>
      <dgm:t>
        <a:bodyPr/>
        <a:lstStyle/>
        <a:p>
          <a:endParaRPr lang="en-US"/>
        </a:p>
      </dgm:t>
    </dgm:pt>
    <dgm:pt modelId="{EC26CFD3-E30E-4AA3-9246-EDADA7BB1995}">
      <dgm:prSet/>
      <dgm:spPr/>
      <dgm:t>
        <a:bodyPr/>
        <a:lstStyle/>
        <a:p>
          <a:r>
            <a:rPr lang="en-US" dirty="0"/>
            <a:t>Decline in viability</a:t>
          </a:r>
        </a:p>
      </dgm:t>
    </dgm:pt>
    <dgm:pt modelId="{1C94AB17-E705-43E7-BB44-4BDDB12BCF74}" type="parTrans" cxnId="{498A8322-C332-4EC5-B13D-6003AD9B88A0}">
      <dgm:prSet/>
      <dgm:spPr/>
      <dgm:t>
        <a:bodyPr/>
        <a:lstStyle/>
        <a:p>
          <a:endParaRPr lang="en-US"/>
        </a:p>
      </dgm:t>
    </dgm:pt>
    <dgm:pt modelId="{18FF5E14-92A9-4E07-B5C4-277348E78224}" type="sibTrans" cxnId="{498A8322-C332-4EC5-B13D-6003AD9B88A0}">
      <dgm:prSet/>
      <dgm:spPr/>
      <dgm:t>
        <a:bodyPr/>
        <a:lstStyle/>
        <a:p>
          <a:endParaRPr lang="en-US"/>
        </a:p>
      </dgm:t>
    </dgm:pt>
    <dgm:pt modelId="{F8A4E775-6F53-44EB-8184-A7D052D29C36}">
      <dgm:prSet/>
      <dgm:spPr/>
      <dgm:t>
        <a:bodyPr/>
        <a:lstStyle/>
        <a:p>
          <a:r>
            <a:rPr lang="en-US"/>
            <a:t>Physical senility syndrome</a:t>
          </a:r>
        </a:p>
      </dgm:t>
    </dgm:pt>
    <dgm:pt modelId="{4AABFD49-F046-4277-A7BC-EAF44DF821CD}" type="parTrans" cxnId="{49A6987F-9C03-4B46-BB6C-494967B0918D}">
      <dgm:prSet/>
      <dgm:spPr/>
      <dgm:t>
        <a:bodyPr/>
        <a:lstStyle/>
        <a:p>
          <a:endParaRPr lang="en-US"/>
        </a:p>
      </dgm:t>
    </dgm:pt>
    <dgm:pt modelId="{7B064DFF-CE8C-480F-927D-D3EC231F3234}" type="sibTrans" cxnId="{49A6987F-9C03-4B46-BB6C-494967B0918D}">
      <dgm:prSet/>
      <dgm:spPr/>
      <dgm:t>
        <a:bodyPr/>
        <a:lstStyle/>
        <a:p>
          <a:endParaRPr lang="en-US"/>
        </a:p>
      </dgm:t>
    </dgm:pt>
    <dgm:pt modelId="{E9C5D1F6-5A21-4F33-B215-4209BC529DF8}">
      <dgm:prSet/>
      <dgm:spPr/>
      <dgm:t>
        <a:bodyPr/>
        <a:lstStyle/>
        <a:p>
          <a:r>
            <a:rPr lang="en-US"/>
            <a:t>Decreased cardiovascular function</a:t>
          </a:r>
        </a:p>
      </dgm:t>
    </dgm:pt>
    <dgm:pt modelId="{7B9363D6-6069-4897-B2D1-216A4861BC39}" type="parTrans" cxnId="{3E91D8BB-E095-42D8-A42A-26884C2CAD10}">
      <dgm:prSet/>
      <dgm:spPr/>
      <dgm:t>
        <a:bodyPr/>
        <a:lstStyle/>
        <a:p>
          <a:endParaRPr lang="en-US"/>
        </a:p>
      </dgm:t>
    </dgm:pt>
    <dgm:pt modelId="{4ECBBF72-4B0D-42CF-94EA-8CFFF2DA114B}" type="sibTrans" cxnId="{3E91D8BB-E095-42D8-A42A-26884C2CAD10}">
      <dgm:prSet/>
      <dgm:spPr/>
      <dgm:t>
        <a:bodyPr/>
        <a:lstStyle/>
        <a:p>
          <a:endParaRPr lang="en-US"/>
        </a:p>
      </dgm:t>
    </dgm:pt>
    <dgm:pt modelId="{4EFFFBBE-5696-423A-BBD8-1E5B0E508665}">
      <dgm:prSet/>
      <dgm:spPr/>
      <dgm:t>
        <a:bodyPr/>
        <a:lstStyle/>
        <a:p>
          <a:r>
            <a:rPr lang="en-US"/>
            <a:t>Malnutrition</a:t>
          </a:r>
        </a:p>
      </dgm:t>
    </dgm:pt>
    <dgm:pt modelId="{6EEA5B78-B1FA-4CDD-9A8B-A9FB699A619A}" type="parTrans" cxnId="{6E475C86-2AD9-4609-AE51-D6FC032763CB}">
      <dgm:prSet/>
      <dgm:spPr/>
      <dgm:t>
        <a:bodyPr/>
        <a:lstStyle/>
        <a:p>
          <a:endParaRPr lang="en-US"/>
        </a:p>
      </dgm:t>
    </dgm:pt>
    <dgm:pt modelId="{245A61E6-8F46-4073-888B-48F067056FDA}" type="sibTrans" cxnId="{6E475C86-2AD9-4609-AE51-D6FC032763CB}">
      <dgm:prSet/>
      <dgm:spPr/>
      <dgm:t>
        <a:bodyPr/>
        <a:lstStyle/>
        <a:p>
          <a:endParaRPr lang="en-US"/>
        </a:p>
      </dgm:t>
    </dgm:pt>
    <dgm:pt modelId="{27BF2BEC-DF98-49C7-987A-2B33A2491BBD}">
      <dgm:prSet/>
      <dgm:spPr/>
      <dgm:t>
        <a:bodyPr/>
        <a:lstStyle/>
        <a:p>
          <a:r>
            <a:rPr lang="en-US"/>
            <a:t>Muscle wasting</a:t>
          </a:r>
        </a:p>
      </dgm:t>
    </dgm:pt>
    <dgm:pt modelId="{0C40D718-DD98-4B54-8A41-7FD2C5B595FA}" type="parTrans" cxnId="{2DA6402B-0B47-4EC9-8A16-1B02D879CF09}">
      <dgm:prSet/>
      <dgm:spPr/>
      <dgm:t>
        <a:bodyPr/>
        <a:lstStyle/>
        <a:p>
          <a:endParaRPr lang="en-US"/>
        </a:p>
      </dgm:t>
    </dgm:pt>
    <dgm:pt modelId="{639DF641-41AF-44B7-8590-15DD51C80ED9}" type="sibTrans" cxnId="{2DA6402B-0B47-4EC9-8A16-1B02D879CF09}">
      <dgm:prSet/>
      <dgm:spPr/>
      <dgm:t>
        <a:bodyPr/>
        <a:lstStyle/>
        <a:p>
          <a:endParaRPr lang="en-US"/>
        </a:p>
      </dgm:t>
    </dgm:pt>
    <dgm:pt modelId="{03255B53-52BA-4F3E-9B31-6D68450E7712}">
      <dgm:prSet/>
      <dgm:spPr/>
      <dgm:t>
        <a:bodyPr/>
        <a:lstStyle/>
        <a:p>
          <a:r>
            <a:rPr lang="en-US" dirty="0"/>
            <a:t>Osteoporosis </a:t>
          </a:r>
        </a:p>
      </dgm:t>
    </dgm:pt>
    <dgm:pt modelId="{E64E7CDB-2B1C-4934-81CF-F8EF6930FC61}" type="parTrans" cxnId="{42C759F9-E712-46B0-9C28-5E4CBB72E527}">
      <dgm:prSet/>
      <dgm:spPr/>
      <dgm:t>
        <a:bodyPr/>
        <a:lstStyle/>
        <a:p>
          <a:endParaRPr lang="en-US"/>
        </a:p>
      </dgm:t>
    </dgm:pt>
    <dgm:pt modelId="{21729C88-00FB-47BD-825F-80B6B48556BB}" type="sibTrans" cxnId="{42C759F9-E712-46B0-9C28-5E4CBB72E527}">
      <dgm:prSet/>
      <dgm:spPr/>
      <dgm:t>
        <a:bodyPr/>
        <a:lstStyle/>
        <a:p>
          <a:endParaRPr lang="en-US"/>
        </a:p>
      </dgm:t>
    </dgm:pt>
    <dgm:pt modelId="{01B01EF0-B01C-44A7-A8A9-048A801CA960}">
      <dgm:prSet/>
      <dgm:spPr/>
      <dgm:t>
        <a:bodyPr/>
        <a:lstStyle/>
        <a:p>
          <a:r>
            <a:rPr lang="en-US"/>
            <a:t>Metabolic disorder syndrome</a:t>
          </a:r>
        </a:p>
      </dgm:t>
    </dgm:pt>
    <dgm:pt modelId="{9B5AB627-A61C-499A-9527-907C7333560A}" type="parTrans" cxnId="{8F68B3B3-8982-4B3A-86C9-C4425D974A04}">
      <dgm:prSet/>
      <dgm:spPr/>
      <dgm:t>
        <a:bodyPr/>
        <a:lstStyle/>
        <a:p>
          <a:endParaRPr lang="en-US"/>
        </a:p>
      </dgm:t>
    </dgm:pt>
    <dgm:pt modelId="{2705CBF0-D713-4CA4-8002-FE968987A711}" type="sibTrans" cxnId="{8F68B3B3-8982-4B3A-86C9-C4425D974A04}">
      <dgm:prSet/>
      <dgm:spPr/>
      <dgm:t>
        <a:bodyPr/>
        <a:lstStyle/>
        <a:p>
          <a:endParaRPr lang="en-US"/>
        </a:p>
      </dgm:t>
    </dgm:pt>
    <dgm:pt modelId="{12E9D856-876A-4B0E-98E1-44872754F4DE}">
      <dgm:prSet/>
      <dgm:spPr/>
      <dgm:t>
        <a:bodyPr/>
        <a:lstStyle/>
        <a:p>
          <a:r>
            <a:rPr lang="en-US"/>
            <a:t>Changes in lipid, carbohydrate, water/salt metabolism</a:t>
          </a:r>
        </a:p>
      </dgm:t>
    </dgm:pt>
    <dgm:pt modelId="{FC1173CA-4683-4269-B7C9-1A90870F0ACA}" type="parTrans" cxnId="{C0660D62-4FED-4669-AA1F-90EF040E7434}">
      <dgm:prSet/>
      <dgm:spPr/>
      <dgm:t>
        <a:bodyPr/>
        <a:lstStyle/>
        <a:p>
          <a:endParaRPr lang="en-US"/>
        </a:p>
      </dgm:t>
    </dgm:pt>
    <dgm:pt modelId="{E41718DF-F784-4175-B404-C6E5963F13A1}" type="sibTrans" cxnId="{C0660D62-4FED-4669-AA1F-90EF040E7434}">
      <dgm:prSet/>
      <dgm:spPr/>
      <dgm:t>
        <a:bodyPr/>
        <a:lstStyle/>
        <a:p>
          <a:endParaRPr lang="en-US"/>
        </a:p>
      </dgm:t>
    </dgm:pt>
    <dgm:pt modelId="{67AD32FA-13C7-4E38-BE99-9EB72D7D95CF}">
      <dgm:prSet/>
      <dgm:spPr/>
      <dgm:t>
        <a:bodyPr/>
        <a:lstStyle/>
        <a:p>
          <a:r>
            <a:rPr lang="en-US"/>
            <a:t>Obesity, atherosclerosis, ischemic heart disease</a:t>
          </a:r>
        </a:p>
      </dgm:t>
    </dgm:pt>
    <dgm:pt modelId="{D3740E40-6AE8-4B33-94DA-B54456C61593}" type="parTrans" cxnId="{C8B33456-6E96-4721-B548-2BE5F695BA0C}">
      <dgm:prSet/>
      <dgm:spPr/>
      <dgm:t>
        <a:bodyPr/>
        <a:lstStyle/>
        <a:p>
          <a:endParaRPr lang="en-US"/>
        </a:p>
      </dgm:t>
    </dgm:pt>
    <dgm:pt modelId="{5D77FFE8-D0D9-4792-A53C-2847E189B9F0}" type="sibTrans" cxnId="{C8B33456-6E96-4721-B548-2BE5F695BA0C}">
      <dgm:prSet/>
      <dgm:spPr/>
      <dgm:t>
        <a:bodyPr/>
        <a:lstStyle/>
        <a:p>
          <a:endParaRPr lang="en-US"/>
        </a:p>
      </dgm:t>
    </dgm:pt>
    <dgm:pt modelId="{3F667EDF-0A05-F74B-A489-8C999B2273EE}" type="pres">
      <dgm:prSet presAssocID="{E588FB7C-B709-4E38-9C0D-9FFA1E41818E}" presName="linear" presStyleCnt="0">
        <dgm:presLayoutVars>
          <dgm:dir/>
          <dgm:animLvl val="lvl"/>
          <dgm:resizeHandles val="exact"/>
        </dgm:presLayoutVars>
      </dgm:prSet>
      <dgm:spPr/>
    </dgm:pt>
    <dgm:pt modelId="{58206285-7593-E54B-A93A-8DE0E5002826}" type="pres">
      <dgm:prSet presAssocID="{E907A183-1978-467B-82B1-A95304A48E0E}" presName="parentLin" presStyleCnt="0"/>
      <dgm:spPr/>
    </dgm:pt>
    <dgm:pt modelId="{CB38CAA8-D0A7-2A45-A2D4-F902B08A05FF}" type="pres">
      <dgm:prSet presAssocID="{E907A183-1978-467B-82B1-A95304A48E0E}" presName="parentLeftMargin" presStyleLbl="node1" presStyleIdx="0" presStyleCnt="3"/>
      <dgm:spPr/>
    </dgm:pt>
    <dgm:pt modelId="{51093411-B985-9C43-96ED-466CE2B7EE24}" type="pres">
      <dgm:prSet presAssocID="{E907A183-1978-467B-82B1-A95304A48E0E}" presName="parentText" presStyleLbl="node1" presStyleIdx="0" presStyleCnt="3">
        <dgm:presLayoutVars>
          <dgm:chMax val="0"/>
          <dgm:bulletEnabled val="1"/>
        </dgm:presLayoutVars>
      </dgm:prSet>
      <dgm:spPr/>
    </dgm:pt>
    <dgm:pt modelId="{63B1DD9D-B656-F34B-AC40-78891F11F41E}" type="pres">
      <dgm:prSet presAssocID="{E907A183-1978-467B-82B1-A95304A48E0E}" presName="negativeSpace" presStyleCnt="0"/>
      <dgm:spPr/>
    </dgm:pt>
    <dgm:pt modelId="{395D93F1-BD7F-BC45-B37A-6860222F193C}" type="pres">
      <dgm:prSet presAssocID="{E907A183-1978-467B-82B1-A95304A48E0E}" presName="childText" presStyleLbl="conFgAcc1" presStyleIdx="0" presStyleCnt="3">
        <dgm:presLayoutVars>
          <dgm:bulletEnabled val="1"/>
        </dgm:presLayoutVars>
      </dgm:prSet>
      <dgm:spPr/>
    </dgm:pt>
    <dgm:pt modelId="{8D4AC60A-C314-5144-A52D-4F87BEAAFC74}" type="pres">
      <dgm:prSet presAssocID="{3AAB70DC-B526-4044-B80D-327FF16CE974}" presName="spaceBetweenRectangles" presStyleCnt="0"/>
      <dgm:spPr/>
    </dgm:pt>
    <dgm:pt modelId="{EDCAE887-A203-CB46-A71D-14FD9876D211}" type="pres">
      <dgm:prSet presAssocID="{F8A4E775-6F53-44EB-8184-A7D052D29C36}" presName="parentLin" presStyleCnt="0"/>
      <dgm:spPr/>
    </dgm:pt>
    <dgm:pt modelId="{078DA468-C6A0-A04B-98D3-F615D80CD29D}" type="pres">
      <dgm:prSet presAssocID="{F8A4E775-6F53-44EB-8184-A7D052D29C36}" presName="parentLeftMargin" presStyleLbl="node1" presStyleIdx="0" presStyleCnt="3"/>
      <dgm:spPr/>
    </dgm:pt>
    <dgm:pt modelId="{7B60A553-9960-9C44-B389-322C64B38671}" type="pres">
      <dgm:prSet presAssocID="{F8A4E775-6F53-44EB-8184-A7D052D29C36}" presName="parentText" presStyleLbl="node1" presStyleIdx="1" presStyleCnt="3">
        <dgm:presLayoutVars>
          <dgm:chMax val="0"/>
          <dgm:bulletEnabled val="1"/>
        </dgm:presLayoutVars>
      </dgm:prSet>
      <dgm:spPr/>
    </dgm:pt>
    <dgm:pt modelId="{9248DEC7-77C5-304D-B434-B9B732EF07E8}" type="pres">
      <dgm:prSet presAssocID="{F8A4E775-6F53-44EB-8184-A7D052D29C36}" presName="negativeSpace" presStyleCnt="0"/>
      <dgm:spPr/>
    </dgm:pt>
    <dgm:pt modelId="{637241AD-0486-DA43-A260-9344FC0ADDD6}" type="pres">
      <dgm:prSet presAssocID="{F8A4E775-6F53-44EB-8184-A7D052D29C36}" presName="childText" presStyleLbl="conFgAcc1" presStyleIdx="1" presStyleCnt="3">
        <dgm:presLayoutVars>
          <dgm:bulletEnabled val="1"/>
        </dgm:presLayoutVars>
      </dgm:prSet>
      <dgm:spPr/>
    </dgm:pt>
    <dgm:pt modelId="{B9A89813-9DC8-B442-A551-49C50AC0BBF0}" type="pres">
      <dgm:prSet presAssocID="{7B064DFF-CE8C-480F-927D-D3EC231F3234}" presName="spaceBetweenRectangles" presStyleCnt="0"/>
      <dgm:spPr/>
    </dgm:pt>
    <dgm:pt modelId="{66E724DE-F4AF-E04B-90ED-C4C479E42BE8}" type="pres">
      <dgm:prSet presAssocID="{01B01EF0-B01C-44A7-A8A9-048A801CA960}" presName="parentLin" presStyleCnt="0"/>
      <dgm:spPr/>
    </dgm:pt>
    <dgm:pt modelId="{5B1A000A-E81D-7F45-BF38-C752B9CA997D}" type="pres">
      <dgm:prSet presAssocID="{01B01EF0-B01C-44A7-A8A9-048A801CA960}" presName="parentLeftMargin" presStyleLbl="node1" presStyleIdx="1" presStyleCnt="3"/>
      <dgm:spPr/>
    </dgm:pt>
    <dgm:pt modelId="{C5A7AB3A-0817-AC46-893D-53FB782DE5B8}" type="pres">
      <dgm:prSet presAssocID="{01B01EF0-B01C-44A7-A8A9-048A801CA960}" presName="parentText" presStyleLbl="node1" presStyleIdx="2" presStyleCnt="3">
        <dgm:presLayoutVars>
          <dgm:chMax val="0"/>
          <dgm:bulletEnabled val="1"/>
        </dgm:presLayoutVars>
      </dgm:prSet>
      <dgm:spPr/>
    </dgm:pt>
    <dgm:pt modelId="{D5B7DD99-E6AB-7740-9F66-6AF78ECA6C3F}" type="pres">
      <dgm:prSet presAssocID="{01B01EF0-B01C-44A7-A8A9-048A801CA960}" presName="negativeSpace" presStyleCnt="0"/>
      <dgm:spPr/>
    </dgm:pt>
    <dgm:pt modelId="{E3C85FCA-D9EC-B343-BD5E-E544C4F9ADF1}" type="pres">
      <dgm:prSet presAssocID="{01B01EF0-B01C-44A7-A8A9-048A801CA960}" presName="childText" presStyleLbl="conFgAcc1" presStyleIdx="2" presStyleCnt="3">
        <dgm:presLayoutVars>
          <dgm:bulletEnabled val="1"/>
        </dgm:presLayoutVars>
      </dgm:prSet>
      <dgm:spPr/>
    </dgm:pt>
  </dgm:ptLst>
  <dgm:cxnLst>
    <dgm:cxn modelId="{00874804-7A8B-BB49-AFA4-8FAFDF69EB9D}" type="presOf" srcId="{27BF2BEC-DF98-49C7-987A-2B33A2491BBD}" destId="{637241AD-0486-DA43-A260-9344FC0ADDD6}" srcOrd="0" destOrd="2" presId="urn:microsoft.com/office/officeart/2005/8/layout/list1"/>
    <dgm:cxn modelId="{024D510B-CB25-C84E-AD7D-2CB87A178BC5}" type="presOf" srcId="{66A85AA9-0230-4A7D-93D1-50E3AF7D4D6A}" destId="{395D93F1-BD7F-BC45-B37A-6860222F193C}" srcOrd="0" destOrd="0" presId="urn:microsoft.com/office/officeart/2005/8/layout/list1"/>
    <dgm:cxn modelId="{498A8322-C332-4EC5-B13D-6003AD9B88A0}" srcId="{E907A183-1978-467B-82B1-A95304A48E0E}" destId="{EC26CFD3-E30E-4AA3-9246-EDADA7BB1995}" srcOrd="2" destOrd="0" parTransId="{1C94AB17-E705-43E7-BB44-4BDDB12BCF74}" sibTransId="{18FF5E14-92A9-4E07-B5C4-277348E78224}"/>
    <dgm:cxn modelId="{81B10429-291A-4444-B7A2-D02BE99E6D1A}" type="presOf" srcId="{01B01EF0-B01C-44A7-A8A9-048A801CA960}" destId="{5B1A000A-E81D-7F45-BF38-C752B9CA997D}" srcOrd="0" destOrd="0" presId="urn:microsoft.com/office/officeart/2005/8/layout/list1"/>
    <dgm:cxn modelId="{2DA6402B-0B47-4EC9-8A16-1B02D879CF09}" srcId="{F8A4E775-6F53-44EB-8184-A7D052D29C36}" destId="{27BF2BEC-DF98-49C7-987A-2B33A2491BBD}" srcOrd="2" destOrd="0" parTransId="{0C40D718-DD98-4B54-8A41-7FD2C5B595FA}" sibTransId="{639DF641-41AF-44B7-8590-15DD51C80ED9}"/>
    <dgm:cxn modelId="{70B92852-6FBC-814C-86B7-0739980E6236}" type="presOf" srcId="{EC26CFD3-E30E-4AA3-9246-EDADA7BB1995}" destId="{395D93F1-BD7F-BC45-B37A-6860222F193C}" srcOrd="0" destOrd="2" presId="urn:microsoft.com/office/officeart/2005/8/layout/list1"/>
    <dgm:cxn modelId="{C8B33456-6E96-4721-B548-2BE5F695BA0C}" srcId="{01B01EF0-B01C-44A7-A8A9-048A801CA960}" destId="{67AD32FA-13C7-4E38-BE99-9EB72D7D95CF}" srcOrd="1" destOrd="0" parTransId="{D3740E40-6AE8-4B33-94DA-B54456C61593}" sibTransId="{5D77FFE8-D0D9-4792-A53C-2847E189B9F0}"/>
    <dgm:cxn modelId="{9E1E8D5A-40E9-4CFC-BF26-A4C376127025}" srcId="{E907A183-1978-467B-82B1-A95304A48E0E}" destId="{68C8E0CF-133D-488F-95FB-D0AECC84A706}" srcOrd="1" destOrd="0" parTransId="{DDF243D3-FB32-4DF7-B6C3-C64AC7F235FC}" sibTransId="{1B216712-DB2E-44A5-AAB8-9F1107DDC585}"/>
    <dgm:cxn modelId="{C0660D62-4FED-4669-AA1F-90EF040E7434}" srcId="{01B01EF0-B01C-44A7-A8A9-048A801CA960}" destId="{12E9D856-876A-4B0E-98E1-44872754F4DE}" srcOrd="0" destOrd="0" parTransId="{FC1173CA-4683-4269-B7C9-1A90870F0ACA}" sibTransId="{E41718DF-F784-4175-B404-C6E5963F13A1}"/>
    <dgm:cxn modelId="{1722FC66-7905-484C-A06C-D39B104E6C9E}" type="presOf" srcId="{68C8E0CF-133D-488F-95FB-D0AECC84A706}" destId="{395D93F1-BD7F-BC45-B37A-6860222F193C}" srcOrd="0" destOrd="1" presId="urn:microsoft.com/office/officeart/2005/8/layout/list1"/>
    <dgm:cxn modelId="{C73EEC73-B9C6-4B71-8539-5BEDBBBE2CFF}" srcId="{E588FB7C-B709-4E38-9C0D-9FFA1E41818E}" destId="{E907A183-1978-467B-82B1-A95304A48E0E}" srcOrd="0" destOrd="0" parTransId="{5A431496-2765-4608-8A71-8FB7D96414D8}" sibTransId="{3AAB70DC-B526-4044-B80D-327FF16CE974}"/>
    <dgm:cxn modelId="{49A6987F-9C03-4B46-BB6C-494967B0918D}" srcId="{E588FB7C-B709-4E38-9C0D-9FFA1E41818E}" destId="{F8A4E775-6F53-44EB-8184-A7D052D29C36}" srcOrd="1" destOrd="0" parTransId="{4AABFD49-F046-4277-A7BC-EAF44DF821CD}" sibTransId="{7B064DFF-CE8C-480F-927D-D3EC231F3234}"/>
    <dgm:cxn modelId="{DA785F85-A504-427D-A80B-13EB7EB1FA39}" srcId="{E907A183-1978-467B-82B1-A95304A48E0E}" destId="{66A85AA9-0230-4A7D-93D1-50E3AF7D4D6A}" srcOrd="0" destOrd="0" parTransId="{F95FAB6A-F924-4C54-B2E8-12AB84FEEF13}" sibTransId="{2BABAFF8-54A7-46F3-A591-0288641634AD}"/>
    <dgm:cxn modelId="{6E475C86-2AD9-4609-AE51-D6FC032763CB}" srcId="{F8A4E775-6F53-44EB-8184-A7D052D29C36}" destId="{4EFFFBBE-5696-423A-BBD8-1E5B0E508665}" srcOrd="1" destOrd="0" parTransId="{6EEA5B78-B1FA-4CDD-9A8B-A9FB699A619A}" sibTransId="{245A61E6-8F46-4073-888B-48F067056FDA}"/>
    <dgm:cxn modelId="{C4D7FC99-857C-314D-B929-E03A0607A485}" type="presOf" srcId="{4EFFFBBE-5696-423A-BBD8-1E5B0E508665}" destId="{637241AD-0486-DA43-A260-9344FC0ADDD6}" srcOrd="0" destOrd="1" presId="urn:microsoft.com/office/officeart/2005/8/layout/list1"/>
    <dgm:cxn modelId="{A5087DA7-E7F2-3940-8543-4BDF01893E8A}" type="presOf" srcId="{E907A183-1978-467B-82B1-A95304A48E0E}" destId="{CB38CAA8-D0A7-2A45-A2D4-F902B08A05FF}" srcOrd="0" destOrd="0" presId="urn:microsoft.com/office/officeart/2005/8/layout/list1"/>
    <dgm:cxn modelId="{188EB6B2-8EE0-2546-AB00-A45594A9CB53}" type="presOf" srcId="{E907A183-1978-467B-82B1-A95304A48E0E}" destId="{51093411-B985-9C43-96ED-466CE2B7EE24}" srcOrd="1" destOrd="0" presId="urn:microsoft.com/office/officeart/2005/8/layout/list1"/>
    <dgm:cxn modelId="{8F68B3B3-8982-4B3A-86C9-C4425D974A04}" srcId="{E588FB7C-B709-4E38-9C0D-9FFA1E41818E}" destId="{01B01EF0-B01C-44A7-A8A9-048A801CA960}" srcOrd="2" destOrd="0" parTransId="{9B5AB627-A61C-499A-9527-907C7333560A}" sibTransId="{2705CBF0-D713-4CA4-8002-FE968987A711}"/>
    <dgm:cxn modelId="{72C504B7-79F2-3B4E-9B40-3D746B97D463}" type="presOf" srcId="{E588FB7C-B709-4E38-9C0D-9FFA1E41818E}" destId="{3F667EDF-0A05-F74B-A489-8C999B2273EE}" srcOrd="0" destOrd="0" presId="urn:microsoft.com/office/officeart/2005/8/layout/list1"/>
    <dgm:cxn modelId="{3E91D8BB-E095-42D8-A42A-26884C2CAD10}" srcId="{F8A4E775-6F53-44EB-8184-A7D052D29C36}" destId="{E9C5D1F6-5A21-4F33-B215-4209BC529DF8}" srcOrd="0" destOrd="0" parTransId="{7B9363D6-6069-4897-B2D1-216A4861BC39}" sibTransId="{4ECBBF72-4B0D-42CF-94EA-8CFFF2DA114B}"/>
    <dgm:cxn modelId="{14EA77C6-1401-5E4B-9981-0AD8FAAE6482}" type="presOf" srcId="{01B01EF0-B01C-44A7-A8A9-048A801CA960}" destId="{C5A7AB3A-0817-AC46-893D-53FB782DE5B8}" srcOrd="1" destOrd="0" presId="urn:microsoft.com/office/officeart/2005/8/layout/list1"/>
    <dgm:cxn modelId="{3682C5DE-C613-4247-827E-0EEB4FB8235B}" type="presOf" srcId="{F8A4E775-6F53-44EB-8184-A7D052D29C36}" destId="{078DA468-C6A0-A04B-98D3-F615D80CD29D}" srcOrd="0" destOrd="0" presId="urn:microsoft.com/office/officeart/2005/8/layout/list1"/>
    <dgm:cxn modelId="{E6431BE9-49E2-9841-9B6C-6229D1EABC4A}" type="presOf" srcId="{03255B53-52BA-4F3E-9B31-6D68450E7712}" destId="{637241AD-0486-DA43-A260-9344FC0ADDD6}" srcOrd="0" destOrd="3" presId="urn:microsoft.com/office/officeart/2005/8/layout/list1"/>
    <dgm:cxn modelId="{C44C6AE9-D6EB-6F48-A87C-0FD3B5A51485}" type="presOf" srcId="{67AD32FA-13C7-4E38-BE99-9EB72D7D95CF}" destId="{E3C85FCA-D9EC-B343-BD5E-E544C4F9ADF1}" srcOrd="0" destOrd="1" presId="urn:microsoft.com/office/officeart/2005/8/layout/list1"/>
    <dgm:cxn modelId="{BBA90FF3-28B6-7D46-9140-BCCC17E8A400}" type="presOf" srcId="{E9C5D1F6-5A21-4F33-B215-4209BC529DF8}" destId="{637241AD-0486-DA43-A260-9344FC0ADDD6}" srcOrd="0" destOrd="0" presId="urn:microsoft.com/office/officeart/2005/8/layout/list1"/>
    <dgm:cxn modelId="{390BA3F7-0074-1540-96EF-D5B243F4F0D8}" type="presOf" srcId="{12E9D856-876A-4B0E-98E1-44872754F4DE}" destId="{E3C85FCA-D9EC-B343-BD5E-E544C4F9ADF1}" srcOrd="0" destOrd="0" presId="urn:microsoft.com/office/officeart/2005/8/layout/list1"/>
    <dgm:cxn modelId="{42C759F9-E712-46B0-9C28-5E4CBB72E527}" srcId="{F8A4E775-6F53-44EB-8184-A7D052D29C36}" destId="{03255B53-52BA-4F3E-9B31-6D68450E7712}" srcOrd="3" destOrd="0" parTransId="{E64E7CDB-2B1C-4934-81CF-F8EF6930FC61}" sibTransId="{21729C88-00FB-47BD-825F-80B6B48556BB}"/>
    <dgm:cxn modelId="{B1BF89FA-86E6-E447-8A53-1FBCB375B287}" type="presOf" srcId="{F8A4E775-6F53-44EB-8184-A7D052D29C36}" destId="{7B60A553-9960-9C44-B389-322C64B38671}" srcOrd="1" destOrd="0" presId="urn:microsoft.com/office/officeart/2005/8/layout/list1"/>
    <dgm:cxn modelId="{853EFEE7-F0C5-D64B-93FC-A75CD876B1AE}" type="presParOf" srcId="{3F667EDF-0A05-F74B-A489-8C999B2273EE}" destId="{58206285-7593-E54B-A93A-8DE0E5002826}" srcOrd="0" destOrd="0" presId="urn:microsoft.com/office/officeart/2005/8/layout/list1"/>
    <dgm:cxn modelId="{1067A5E6-F14D-B145-A734-CC6C832C7CF8}" type="presParOf" srcId="{58206285-7593-E54B-A93A-8DE0E5002826}" destId="{CB38CAA8-D0A7-2A45-A2D4-F902B08A05FF}" srcOrd="0" destOrd="0" presId="urn:microsoft.com/office/officeart/2005/8/layout/list1"/>
    <dgm:cxn modelId="{4598A222-4E88-674F-A60F-6B73D15B4F34}" type="presParOf" srcId="{58206285-7593-E54B-A93A-8DE0E5002826}" destId="{51093411-B985-9C43-96ED-466CE2B7EE24}" srcOrd="1" destOrd="0" presId="urn:microsoft.com/office/officeart/2005/8/layout/list1"/>
    <dgm:cxn modelId="{E334BD8E-A54A-A040-82B5-CE470F0CECA3}" type="presParOf" srcId="{3F667EDF-0A05-F74B-A489-8C999B2273EE}" destId="{63B1DD9D-B656-F34B-AC40-78891F11F41E}" srcOrd="1" destOrd="0" presId="urn:microsoft.com/office/officeart/2005/8/layout/list1"/>
    <dgm:cxn modelId="{364851BB-FC52-7742-A010-F41C4632B0CC}" type="presParOf" srcId="{3F667EDF-0A05-F74B-A489-8C999B2273EE}" destId="{395D93F1-BD7F-BC45-B37A-6860222F193C}" srcOrd="2" destOrd="0" presId="urn:microsoft.com/office/officeart/2005/8/layout/list1"/>
    <dgm:cxn modelId="{35DA22C0-2038-414A-8532-97011886A952}" type="presParOf" srcId="{3F667EDF-0A05-F74B-A489-8C999B2273EE}" destId="{8D4AC60A-C314-5144-A52D-4F87BEAAFC74}" srcOrd="3" destOrd="0" presId="urn:microsoft.com/office/officeart/2005/8/layout/list1"/>
    <dgm:cxn modelId="{230123A0-4D04-7447-9941-9626A98387F6}" type="presParOf" srcId="{3F667EDF-0A05-F74B-A489-8C999B2273EE}" destId="{EDCAE887-A203-CB46-A71D-14FD9876D211}" srcOrd="4" destOrd="0" presId="urn:microsoft.com/office/officeart/2005/8/layout/list1"/>
    <dgm:cxn modelId="{29666D9E-1B00-254E-B809-932055B366FE}" type="presParOf" srcId="{EDCAE887-A203-CB46-A71D-14FD9876D211}" destId="{078DA468-C6A0-A04B-98D3-F615D80CD29D}" srcOrd="0" destOrd="0" presId="urn:microsoft.com/office/officeart/2005/8/layout/list1"/>
    <dgm:cxn modelId="{A62140BB-5CDC-B242-8834-60EEA921126B}" type="presParOf" srcId="{EDCAE887-A203-CB46-A71D-14FD9876D211}" destId="{7B60A553-9960-9C44-B389-322C64B38671}" srcOrd="1" destOrd="0" presId="urn:microsoft.com/office/officeart/2005/8/layout/list1"/>
    <dgm:cxn modelId="{ADC251E6-C470-814C-8A13-A6601676BAA0}" type="presParOf" srcId="{3F667EDF-0A05-F74B-A489-8C999B2273EE}" destId="{9248DEC7-77C5-304D-B434-B9B732EF07E8}" srcOrd="5" destOrd="0" presId="urn:microsoft.com/office/officeart/2005/8/layout/list1"/>
    <dgm:cxn modelId="{ED2C4E3E-A14E-C34E-A417-7A334266E216}" type="presParOf" srcId="{3F667EDF-0A05-F74B-A489-8C999B2273EE}" destId="{637241AD-0486-DA43-A260-9344FC0ADDD6}" srcOrd="6" destOrd="0" presId="urn:microsoft.com/office/officeart/2005/8/layout/list1"/>
    <dgm:cxn modelId="{5EC2429A-1EA8-0B4D-80B0-9CC5EC4EABB8}" type="presParOf" srcId="{3F667EDF-0A05-F74B-A489-8C999B2273EE}" destId="{B9A89813-9DC8-B442-A551-49C50AC0BBF0}" srcOrd="7" destOrd="0" presId="urn:microsoft.com/office/officeart/2005/8/layout/list1"/>
    <dgm:cxn modelId="{3C246F54-2CF0-5B42-B961-C5EF9C7716FE}" type="presParOf" srcId="{3F667EDF-0A05-F74B-A489-8C999B2273EE}" destId="{66E724DE-F4AF-E04B-90ED-C4C479E42BE8}" srcOrd="8" destOrd="0" presId="urn:microsoft.com/office/officeart/2005/8/layout/list1"/>
    <dgm:cxn modelId="{80D6E1AA-B7B3-804C-86E9-ED6AEC00B427}" type="presParOf" srcId="{66E724DE-F4AF-E04B-90ED-C4C479E42BE8}" destId="{5B1A000A-E81D-7F45-BF38-C752B9CA997D}" srcOrd="0" destOrd="0" presId="urn:microsoft.com/office/officeart/2005/8/layout/list1"/>
    <dgm:cxn modelId="{734BB24A-CD23-9241-A826-873603539E60}" type="presParOf" srcId="{66E724DE-F4AF-E04B-90ED-C4C479E42BE8}" destId="{C5A7AB3A-0817-AC46-893D-53FB782DE5B8}" srcOrd="1" destOrd="0" presId="urn:microsoft.com/office/officeart/2005/8/layout/list1"/>
    <dgm:cxn modelId="{37744A41-1EBD-694D-8BB8-6C53F4EC7BA9}" type="presParOf" srcId="{3F667EDF-0A05-F74B-A489-8C999B2273EE}" destId="{D5B7DD99-E6AB-7740-9F66-6AF78ECA6C3F}" srcOrd="9" destOrd="0" presId="urn:microsoft.com/office/officeart/2005/8/layout/list1"/>
    <dgm:cxn modelId="{0C5784CD-1A16-E84F-BF2F-7F2307AD1AA4}" type="presParOf" srcId="{3F667EDF-0A05-F74B-A489-8C999B2273EE}" destId="{E3C85FCA-D9EC-B343-BD5E-E544C4F9ADF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BFBEAB9-4EE8-4BB4-8A28-A8320A991B7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5A6A3B9-3375-4A0F-9ECC-835D99BFD3A1}">
      <dgm:prSet/>
      <dgm:spPr/>
      <dgm:t>
        <a:bodyPr/>
        <a:lstStyle/>
        <a:p>
          <a:r>
            <a:rPr lang="en-US"/>
            <a:t>Hormonal disorder syndrome</a:t>
          </a:r>
        </a:p>
      </dgm:t>
    </dgm:pt>
    <dgm:pt modelId="{AAB57760-B020-48EE-AF7D-3811FED4A990}" type="parTrans" cxnId="{8A6E96F6-7307-41BF-82D3-6B4F61AEFDD7}">
      <dgm:prSet/>
      <dgm:spPr/>
      <dgm:t>
        <a:bodyPr/>
        <a:lstStyle/>
        <a:p>
          <a:endParaRPr lang="en-US"/>
        </a:p>
      </dgm:t>
    </dgm:pt>
    <dgm:pt modelId="{0DE8EBDE-87B7-4B4F-90A7-6B746F3DEE44}" type="sibTrans" cxnId="{8A6E96F6-7307-41BF-82D3-6B4F61AEFDD7}">
      <dgm:prSet/>
      <dgm:spPr/>
      <dgm:t>
        <a:bodyPr/>
        <a:lstStyle/>
        <a:p>
          <a:endParaRPr lang="en-US"/>
        </a:p>
      </dgm:t>
    </dgm:pt>
    <dgm:pt modelId="{5B3B69EF-AD25-4F16-B160-D1B4128D5E60}">
      <dgm:prSet/>
      <dgm:spPr/>
      <dgm:t>
        <a:bodyPr/>
        <a:lstStyle/>
        <a:p>
          <a:r>
            <a:rPr lang="en-US"/>
            <a:t>Thyroid dysfunction</a:t>
          </a:r>
        </a:p>
      </dgm:t>
    </dgm:pt>
    <dgm:pt modelId="{A06B3B00-AD01-4F2E-9999-D7202CDAB763}" type="parTrans" cxnId="{6F72467A-0C0B-455B-A5A6-36C44D3A2261}">
      <dgm:prSet/>
      <dgm:spPr/>
      <dgm:t>
        <a:bodyPr/>
        <a:lstStyle/>
        <a:p>
          <a:endParaRPr lang="en-US"/>
        </a:p>
      </dgm:t>
    </dgm:pt>
    <dgm:pt modelId="{22A9ED6E-20A3-4B54-8B12-6EB00048B6BA}" type="sibTrans" cxnId="{6F72467A-0C0B-455B-A5A6-36C44D3A2261}">
      <dgm:prSet/>
      <dgm:spPr/>
      <dgm:t>
        <a:bodyPr/>
        <a:lstStyle/>
        <a:p>
          <a:endParaRPr lang="en-US"/>
        </a:p>
      </dgm:t>
    </dgm:pt>
    <dgm:pt modelId="{7FBCF1B7-10E5-423B-A782-117028DBD0B6}">
      <dgm:prSet/>
      <dgm:spPr/>
      <dgm:t>
        <a:bodyPr/>
        <a:lstStyle/>
        <a:p>
          <a:r>
            <a:rPr lang="en-US"/>
            <a:t>Sexual dysfunction</a:t>
          </a:r>
        </a:p>
      </dgm:t>
    </dgm:pt>
    <dgm:pt modelId="{29C614BA-4EC5-4B3F-8ADA-A7CF847733F9}" type="parTrans" cxnId="{623FBDC4-57CE-4513-BFD1-07CFE3062849}">
      <dgm:prSet/>
      <dgm:spPr/>
      <dgm:t>
        <a:bodyPr/>
        <a:lstStyle/>
        <a:p>
          <a:endParaRPr lang="en-US"/>
        </a:p>
      </dgm:t>
    </dgm:pt>
    <dgm:pt modelId="{E66A9539-5B92-47DB-92CA-05027D1F637E}" type="sibTrans" cxnId="{623FBDC4-57CE-4513-BFD1-07CFE3062849}">
      <dgm:prSet/>
      <dgm:spPr/>
      <dgm:t>
        <a:bodyPr/>
        <a:lstStyle/>
        <a:p>
          <a:endParaRPr lang="en-US"/>
        </a:p>
      </dgm:t>
    </dgm:pt>
    <dgm:pt modelId="{5FA55AC3-7B0A-489C-91C9-FC6BCF8E614E}">
      <dgm:prSet/>
      <dgm:spPr/>
      <dgm:t>
        <a:bodyPr/>
        <a:lstStyle/>
        <a:p>
          <a:r>
            <a:rPr lang="en-US"/>
            <a:t>Termination of growth processes</a:t>
          </a:r>
        </a:p>
      </dgm:t>
    </dgm:pt>
    <dgm:pt modelId="{8B2DA8DA-2D25-4F3B-ADD5-D91459E5730B}" type="parTrans" cxnId="{2A077D86-6513-4D6E-B553-B91EAA468D9E}">
      <dgm:prSet/>
      <dgm:spPr/>
      <dgm:t>
        <a:bodyPr/>
        <a:lstStyle/>
        <a:p>
          <a:endParaRPr lang="en-US"/>
        </a:p>
      </dgm:t>
    </dgm:pt>
    <dgm:pt modelId="{5AE70378-A7DB-4AA2-8698-6E3418377FD9}" type="sibTrans" cxnId="{2A077D86-6513-4D6E-B553-B91EAA468D9E}">
      <dgm:prSet/>
      <dgm:spPr/>
      <dgm:t>
        <a:bodyPr/>
        <a:lstStyle/>
        <a:p>
          <a:endParaRPr lang="en-US"/>
        </a:p>
      </dgm:t>
    </dgm:pt>
    <dgm:pt modelId="{0C691D63-1FAE-4DD1-A090-87ECE95CF41A}">
      <dgm:prSet/>
      <dgm:spPr/>
      <dgm:t>
        <a:bodyPr/>
        <a:lstStyle/>
        <a:p>
          <a:r>
            <a:rPr lang="en-US"/>
            <a:t>Social isolation and neurocognitive dysfunction</a:t>
          </a:r>
        </a:p>
      </dgm:t>
    </dgm:pt>
    <dgm:pt modelId="{EF544165-8DC9-43DF-B5BC-3D8037B0752E}" type="parTrans" cxnId="{0868DE83-C6D3-4767-A3E1-AEB24569BF52}">
      <dgm:prSet/>
      <dgm:spPr/>
      <dgm:t>
        <a:bodyPr/>
        <a:lstStyle/>
        <a:p>
          <a:endParaRPr lang="en-US"/>
        </a:p>
      </dgm:t>
    </dgm:pt>
    <dgm:pt modelId="{7331D610-5963-4897-BC62-8471C0A02637}" type="sibTrans" cxnId="{0868DE83-C6D3-4767-A3E1-AEB24569BF52}">
      <dgm:prSet/>
      <dgm:spPr/>
      <dgm:t>
        <a:bodyPr/>
        <a:lstStyle/>
        <a:p>
          <a:endParaRPr lang="en-US"/>
        </a:p>
      </dgm:t>
    </dgm:pt>
    <dgm:pt modelId="{6143BF3F-F393-456C-A2D1-5E58CDFB88D5}">
      <dgm:prSet/>
      <dgm:spPr/>
      <dgm:t>
        <a:bodyPr/>
        <a:lstStyle/>
        <a:p>
          <a:r>
            <a:rPr lang="en-US"/>
            <a:t>Retirement</a:t>
          </a:r>
        </a:p>
      </dgm:t>
    </dgm:pt>
    <dgm:pt modelId="{FC3482FC-F4E9-4F02-973E-DE80FCA90E73}" type="parTrans" cxnId="{4299CE4B-D0F9-4A91-AE03-4F98F508B467}">
      <dgm:prSet/>
      <dgm:spPr/>
      <dgm:t>
        <a:bodyPr/>
        <a:lstStyle/>
        <a:p>
          <a:endParaRPr lang="en-US"/>
        </a:p>
      </dgm:t>
    </dgm:pt>
    <dgm:pt modelId="{B97FF7A4-9C51-4926-8F79-ED5246DC4703}" type="sibTrans" cxnId="{4299CE4B-D0F9-4A91-AE03-4F98F508B467}">
      <dgm:prSet/>
      <dgm:spPr/>
      <dgm:t>
        <a:bodyPr/>
        <a:lstStyle/>
        <a:p>
          <a:endParaRPr lang="en-US"/>
        </a:p>
      </dgm:t>
    </dgm:pt>
    <dgm:pt modelId="{E9C1C198-2A33-4BA3-8946-2815D9DAA14F}">
      <dgm:prSet/>
      <dgm:spPr/>
      <dgm:t>
        <a:bodyPr/>
        <a:lstStyle/>
        <a:p>
          <a:r>
            <a:rPr lang="en-US"/>
            <a:t>Loss of peer group</a:t>
          </a:r>
        </a:p>
      </dgm:t>
    </dgm:pt>
    <dgm:pt modelId="{C9EC5050-5CB5-46A4-8168-BC3B979C7107}" type="parTrans" cxnId="{12E6E517-A362-4AC3-B41E-7F215CABD4EC}">
      <dgm:prSet/>
      <dgm:spPr/>
      <dgm:t>
        <a:bodyPr/>
        <a:lstStyle/>
        <a:p>
          <a:endParaRPr lang="en-US"/>
        </a:p>
      </dgm:t>
    </dgm:pt>
    <dgm:pt modelId="{F1F8E68A-E5C3-4A18-8D0E-E6B6676F8DE5}" type="sibTrans" cxnId="{12E6E517-A362-4AC3-B41E-7F215CABD4EC}">
      <dgm:prSet/>
      <dgm:spPr/>
      <dgm:t>
        <a:bodyPr/>
        <a:lstStyle/>
        <a:p>
          <a:endParaRPr lang="en-US"/>
        </a:p>
      </dgm:t>
    </dgm:pt>
    <dgm:pt modelId="{07029955-6CA1-41BF-81EA-D13B3BFC7A5C}">
      <dgm:prSet/>
      <dgm:spPr/>
      <dgm:t>
        <a:bodyPr/>
        <a:lstStyle/>
        <a:p>
          <a:r>
            <a:rPr lang="en-US"/>
            <a:t>Cognitive impairment</a:t>
          </a:r>
        </a:p>
      </dgm:t>
    </dgm:pt>
    <dgm:pt modelId="{79430868-ED12-476F-9D59-7B44E8BB7B45}" type="parTrans" cxnId="{D6D8F829-56CD-4620-B6DD-05437B86C9D2}">
      <dgm:prSet/>
      <dgm:spPr/>
      <dgm:t>
        <a:bodyPr/>
        <a:lstStyle/>
        <a:p>
          <a:endParaRPr lang="en-US"/>
        </a:p>
      </dgm:t>
    </dgm:pt>
    <dgm:pt modelId="{869230C2-C92E-4BA6-B279-0E6454BF5AC2}" type="sibTrans" cxnId="{D6D8F829-56CD-4620-B6DD-05437B86C9D2}">
      <dgm:prSet/>
      <dgm:spPr/>
      <dgm:t>
        <a:bodyPr/>
        <a:lstStyle/>
        <a:p>
          <a:endParaRPr lang="en-US"/>
        </a:p>
      </dgm:t>
    </dgm:pt>
    <dgm:pt modelId="{47633556-4161-4D9C-B8FC-45114F7F9F2F}">
      <dgm:prSet/>
      <dgm:spPr/>
      <dgm:t>
        <a:bodyPr/>
        <a:lstStyle/>
        <a:p>
          <a:r>
            <a:rPr lang="en-US"/>
            <a:t>Sleep disorders</a:t>
          </a:r>
        </a:p>
      </dgm:t>
    </dgm:pt>
    <dgm:pt modelId="{0BD45F92-8C33-4F44-A483-4CAE69DA2AAB}" type="parTrans" cxnId="{E22CB129-08C1-41F9-95E9-DE6DBEC6DC78}">
      <dgm:prSet/>
      <dgm:spPr/>
      <dgm:t>
        <a:bodyPr/>
        <a:lstStyle/>
        <a:p>
          <a:endParaRPr lang="en-US"/>
        </a:p>
      </dgm:t>
    </dgm:pt>
    <dgm:pt modelId="{46CF976B-D9F7-4830-B8BF-589217346E2A}" type="sibTrans" cxnId="{E22CB129-08C1-41F9-95E9-DE6DBEC6DC78}">
      <dgm:prSet/>
      <dgm:spPr/>
      <dgm:t>
        <a:bodyPr/>
        <a:lstStyle/>
        <a:p>
          <a:endParaRPr lang="en-US"/>
        </a:p>
      </dgm:t>
    </dgm:pt>
    <dgm:pt modelId="{C2227EB2-612E-C94A-92B4-B4AF032E5F22}" type="pres">
      <dgm:prSet presAssocID="{CBFBEAB9-4EE8-4BB4-8A28-A8320A991B7F}" presName="linear" presStyleCnt="0">
        <dgm:presLayoutVars>
          <dgm:animLvl val="lvl"/>
          <dgm:resizeHandles val="exact"/>
        </dgm:presLayoutVars>
      </dgm:prSet>
      <dgm:spPr/>
    </dgm:pt>
    <dgm:pt modelId="{D26F7524-0166-AB47-9A3E-6AC235A94E30}" type="pres">
      <dgm:prSet presAssocID="{05A6A3B9-3375-4A0F-9ECC-835D99BFD3A1}" presName="parentText" presStyleLbl="node1" presStyleIdx="0" presStyleCnt="2">
        <dgm:presLayoutVars>
          <dgm:chMax val="0"/>
          <dgm:bulletEnabled val="1"/>
        </dgm:presLayoutVars>
      </dgm:prSet>
      <dgm:spPr/>
    </dgm:pt>
    <dgm:pt modelId="{315E0F8C-E281-6D4E-91D9-5B3E4B1C29AC}" type="pres">
      <dgm:prSet presAssocID="{05A6A3B9-3375-4A0F-9ECC-835D99BFD3A1}" presName="childText" presStyleLbl="revTx" presStyleIdx="0" presStyleCnt="2">
        <dgm:presLayoutVars>
          <dgm:bulletEnabled val="1"/>
        </dgm:presLayoutVars>
      </dgm:prSet>
      <dgm:spPr/>
    </dgm:pt>
    <dgm:pt modelId="{433C5FF3-77A5-6C49-9F6B-CC90C2A583C9}" type="pres">
      <dgm:prSet presAssocID="{0C691D63-1FAE-4DD1-A090-87ECE95CF41A}" presName="parentText" presStyleLbl="node1" presStyleIdx="1" presStyleCnt="2">
        <dgm:presLayoutVars>
          <dgm:chMax val="0"/>
          <dgm:bulletEnabled val="1"/>
        </dgm:presLayoutVars>
      </dgm:prSet>
      <dgm:spPr/>
    </dgm:pt>
    <dgm:pt modelId="{0A7B25F8-32E3-4843-A1AD-28CE18A2B957}" type="pres">
      <dgm:prSet presAssocID="{0C691D63-1FAE-4DD1-A090-87ECE95CF41A}" presName="childText" presStyleLbl="revTx" presStyleIdx="1" presStyleCnt="2">
        <dgm:presLayoutVars>
          <dgm:bulletEnabled val="1"/>
        </dgm:presLayoutVars>
      </dgm:prSet>
      <dgm:spPr/>
    </dgm:pt>
  </dgm:ptLst>
  <dgm:cxnLst>
    <dgm:cxn modelId="{12E6E517-A362-4AC3-B41E-7F215CABD4EC}" srcId="{0C691D63-1FAE-4DD1-A090-87ECE95CF41A}" destId="{E9C1C198-2A33-4BA3-8946-2815D9DAA14F}" srcOrd="1" destOrd="0" parTransId="{C9EC5050-5CB5-46A4-8168-BC3B979C7107}" sibTransId="{F1F8E68A-E5C3-4A18-8D0E-E6B6676F8DE5}"/>
    <dgm:cxn modelId="{E22CB129-08C1-41F9-95E9-DE6DBEC6DC78}" srcId="{0C691D63-1FAE-4DD1-A090-87ECE95CF41A}" destId="{47633556-4161-4D9C-B8FC-45114F7F9F2F}" srcOrd="3" destOrd="0" parTransId="{0BD45F92-8C33-4F44-A483-4CAE69DA2AAB}" sibTransId="{46CF976B-D9F7-4830-B8BF-589217346E2A}"/>
    <dgm:cxn modelId="{D6D8F829-56CD-4620-B6DD-05437B86C9D2}" srcId="{0C691D63-1FAE-4DD1-A090-87ECE95CF41A}" destId="{07029955-6CA1-41BF-81EA-D13B3BFC7A5C}" srcOrd="2" destOrd="0" parTransId="{79430868-ED12-476F-9D59-7B44E8BB7B45}" sibTransId="{869230C2-C92E-4BA6-B279-0E6454BF5AC2}"/>
    <dgm:cxn modelId="{DB92D934-37C1-BD43-B1E6-AD835B2E67A8}" type="presOf" srcId="{7FBCF1B7-10E5-423B-A782-117028DBD0B6}" destId="{315E0F8C-E281-6D4E-91D9-5B3E4B1C29AC}" srcOrd="0" destOrd="1" presId="urn:microsoft.com/office/officeart/2005/8/layout/vList2"/>
    <dgm:cxn modelId="{4156BD43-2B9C-E24F-B977-E89F0906ADEE}" type="presOf" srcId="{07029955-6CA1-41BF-81EA-D13B3BFC7A5C}" destId="{0A7B25F8-32E3-4843-A1AD-28CE18A2B957}" srcOrd="0" destOrd="2" presId="urn:microsoft.com/office/officeart/2005/8/layout/vList2"/>
    <dgm:cxn modelId="{2A537144-EB35-874A-B1EC-60CFE796CB39}" type="presOf" srcId="{E9C1C198-2A33-4BA3-8946-2815D9DAA14F}" destId="{0A7B25F8-32E3-4843-A1AD-28CE18A2B957}" srcOrd="0" destOrd="1" presId="urn:microsoft.com/office/officeart/2005/8/layout/vList2"/>
    <dgm:cxn modelId="{F268CB48-B92F-7C44-86C4-7B843E66A9A9}" type="presOf" srcId="{6143BF3F-F393-456C-A2D1-5E58CDFB88D5}" destId="{0A7B25F8-32E3-4843-A1AD-28CE18A2B957}" srcOrd="0" destOrd="0" presId="urn:microsoft.com/office/officeart/2005/8/layout/vList2"/>
    <dgm:cxn modelId="{4299CE4B-D0F9-4A91-AE03-4F98F508B467}" srcId="{0C691D63-1FAE-4DD1-A090-87ECE95CF41A}" destId="{6143BF3F-F393-456C-A2D1-5E58CDFB88D5}" srcOrd="0" destOrd="0" parTransId="{FC3482FC-F4E9-4F02-973E-DE80FCA90E73}" sibTransId="{B97FF7A4-9C51-4926-8F79-ED5246DC4703}"/>
    <dgm:cxn modelId="{6F72467A-0C0B-455B-A5A6-36C44D3A2261}" srcId="{05A6A3B9-3375-4A0F-9ECC-835D99BFD3A1}" destId="{5B3B69EF-AD25-4F16-B160-D1B4128D5E60}" srcOrd="0" destOrd="0" parTransId="{A06B3B00-AD01-4F2E-9999-D7202CDAB763}" sibTransId="{22A9ED6E-20A3-4B54-8B12-6EB00048B6BA}"/>
    <dgm:cxn modelId="{0868DE83-C6D3-4767-A3E1-AEB24569BF52}" srcId="{CBFBEAB9-4EE8-4BB4-8A28-A8320A991B7F}" destId="{0C691D63-1FAE-4DD1-A090-87ECE95CF41A}" srcOrd="1" destOrd="0" parTransId="{EF544165-8DC9-43DF-B5BC-3D8037B0752E}" sibTransId="{7331D610-5963-4897-BC62-8471C0A02637}"/>
    <dgm:cxn modelId="{2A077D86-6513-4D6E-B553-B91EAA468D9E}" srcId="{05A6A3B9-3375-4A0F-9ECC-835D99BFD3A1}" destId="{5FA55AC3-7B0A-489C-91C9-FC6BCF8E614E}" srcOrd="2" destOrd="0" parTransId="{8B2DA8DA-2D25-4F3B-ADD5-D91459E5730B}" sibTransId="{5AE70378-A7DB-4AA2-8698-6E3418377FD9}"/>
    <dgm:cxn modelId="{F176ED8E-4D97-2A46-9FB8-BDF9ECCB5752}" type="presOf" srcId="{47633556-4161-4D9C-B8FC-45114F7F9F2F}" destId="{0A7B25F8-32E3-4843-A1AD-28CE18A2B957}" srcOrd="0" destOrd="3" presId="urn:microsoft.com/office/officeart/2005/8/layout/vList2"/>
    <dgm:cxn modelId="{891B9EB3-2717-E44A-BE51-07501081D209}" type="presOf" srcId="{5B3B69EF-AD25-4F16-B160-D1B4128D5E60}" destId="{315E0F8C-E281-6D4E-91D9-5B3E4B1C29AC}" srcOrd="0" destOrd="0" presId="urn:microsoft.com/office/officeart/2005/8/layout/vList2"/>
    <dgm:cxn modelId="{623FBDC4-57CE-4513-BFD1-07CFE3062849}" srcId="{05A6A3B9-3375-4A0F-9ECC-835D99BFD3A1}" destId="{7FBCF1B7-10E5-423B-A782-117028DBD0B6}" srcOrd="1" destOrd="0" parTransId="{29C614BA-4EC5-4B3F-8ADA-A7CF847733F9}" sibTransId="{E66A9539-5B92-47DB-92CA-05027D1F637E}"/>
    <dgm:cxn modelId="{7ED5BDD1-424A-004F-BFFA-026F0CEDDEFB}" type="presOf" srcId="{5FA55AC3-7B0A-489C-91C9-FC6BCF8E614E}" destId="{315E0F8C-E281-6D4E-91D9-5B3E4B1C29AC}" srcOrd="0" destOrd="2" presId="urn:microsoft.com/office/officeart/2005/8/layout/vList2"/>
    <dgm:cxn modelId="{393877DA-D570-544A-87D3-9858E87C0781}" type="presOf" srcId="{0C691D63-1FAE-4DD1-A090-87ECE95CF41A}" destId="{433C5FF3-77A5-6C49-9F6B-CC90C2A583C9}" srcOrd="0" destOrd="0" presId="urn:microsoft.com/office/officeart/2005/8/layout/vList2"/>
    <dgm:cxn modelId="{BBC197E4-11A6-3144-B57C-705B751C10B3}" type="presOf" srcId="{CBFBEAB9-4EE8-4BB4-8A28-A8320A991B7F}" destId="{C2227EB2-612E-C94A-92B4-B4AF032E5F22}" srcOrd="0" destOrd="0" presId="urn:microsoft.com/office/officeart/2005/8/layout/vList2"/>
    <dgm:cxn modelId="{67DFE6F0-26DF-F149-A2A3-00A8496109F1}" type="presOf" srcId="{05A6A3B9-3375-4A0F-9ECC-835D99BFD3A1}" destId="{D26F7524-0166-AB47-9A3E-6AC235A94E30}" srcOrd="0" destOrd="0" presId="urn:microsoft.com/office/officeart/2005/8/layout/vList2"/>
    <dgm:cxn modelId="{8A6E96F6-7307-41BF-82D3-6B4F61AEFDD7}" srcId="{CBFBEAB9-4EE8-4BB4-8A28-A8320A991B7F}" destId="{05A6A3B9-3375-4A0F-9ECC-835D99BFD3A1}" srcOrd="0" destOrd="0" parTransId="{AAB57760-B020-48EE-AF7D-3811FED4A990}" sibTransId="{0DE8EBDE-87B7-4B4F-90A7-6B746F3DEE44}"/>
    <dgm:cxn modelId="{753D853D-DACB-FA42-B373-2D4B67A92450}" type="presParOf" srcId="{C2227EB2-612E-C94A-92B4-B4AF032E5F22}" destId="{D26F7524-0166-AB47-9A3E-6AC235A94E30}" srcOrd="0" destOrd="0" presId="urn:microsoft.com/office/officeart/2005/8/layout/vList2"/>
    <dgm:cxn modelId="{491B28E4-50FE-D54F-B555-9B19260E77E2}" type="presParOf" srcId="{C2227EB2-612E-C94A-92B4-B4AF032E5F22}" destId="{315E0F8C-E281-6D4E-91D9-5B3E4B1C29AC}" srcOrd="1" destOrd="0" presId="urn:microsoft.com/office/officeart/2005/8/layout/vList2"/>
    <dgm:cxn modelId="{11A4317D-DEB4-4148-B34B-8E292C4A497B}" type="presParOf" srcId="{C2227EB2-612E-C94A-92B4-B4AF032E5F22}" destId="{433C5FF3-77A5-6C49-9F6B-CC90C2A583C9}" srcOrd="2" destOrd="0" presId="urn:microsoft.com/office/officeart/2005/8/layout/vList2"/>
    <dgm:cxn modelId="{6DD86B49-6A53-A548-B257-87B4E7C6EA1F}" type="presParOf" srcId="{C2227EB2-612E-C94A-92B4-B4AF032E5F22}" destId="{0A7B25F8-32E3-4843-A1AD-28CE18A2B95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E1E8069-89B7-44AF-B6CA-B4C75CE1A95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D219BEB-1FA1-483C-B308-B5FE5A4724E3}">
      <dgm:prSet/>
      <dgm:spPr/>
      <dgm:t>
        <a:bodyPr/>
        <a:lstStyle/>
        <a:p>
          <a:r>
            <a:rPr lang="en-US"/>
            <a:t>Global population of individuals aged 60 years and older is expected to nearly double from 12 to 22% between 2015 and 2050</a:t>
          </a:r>
        </a:p>
      </dgm:t>
    </dgm:pt>
    <dgm:pt modelId="{2B13254A-598C-4D37-8E34-1A1F4F7895A0}" type="parTrans" cxnId="{E69AF5C5-CE02-4006-AF90-BDBA8EC09E95}">
      <dgm:prSet/>
      <dgm:spPr/>
      <dgm:t>
        <a:bodyPr/>
        <a:lstStyle/>
        <a:p>
          <a:endParaRPr lang="en-US"/>
        </a:p>
      </dgm:t>
    </dgm:pt>
    <dgm:pt modelId="{2EF4729B-1D70-434E-BCD7-C0DFD77FE808}" type="sibTrans" cxnId="{E69AF5C5-CE02-4006-AF90-BDBA8EC09E95}">
      <dgm:prSet/>
      <dgm:spPr/>
      <dgm:t>
        <a:bodyPr/>
        <a:lstStyle/>
        <a:p>
          <a:endParaRPr lang="en-US"/>
        </a:p>
      </dgm:t>
    </dgm:pt>
    <dgm:pt modelId="{9E66A5A9-88BE-41A9-B138-DCC20E04C483}">
      <dgm:prSet/>
      <dgm:spPr/>
      <dgm:t>
        <a:bodyPr/>
        <a:lstStyle/>
        <a:p>
          <a:r>
            <a:rPr lang="en-US"/>
            <a:t>Obesity exacerbates aging-associated inflammation by impairing insulin responsiveness </a:t>
          </a:r>
        </a:p>
      </dgm:t>
    </dgm:pt>
    <dgm:pt modelId="{B9CFC7C0-A576-4B47-9EC3-80EFB9019227}" type="parTrans" cxnId="{C7E7351F-3CA7-4621-A09E-A8DA87BB9F12}">
      <dgm:prSet/>
      <dgm:spPr/>
      <dgm:t>
        <a:bodyPr/>
        <a:lstStyle/>
        <a:p>
          <a:endParaRPr lang="en-US"/>
        </a:p>
      </dgm:t>
    </dgm:pt>
    <dgm:pt modelId="{2BCCB925-D355-424F-80B1-CE43E1F84209}" type="sibTrans" cxnId="{C7E7351F-3CA7-4621-A09E-A8DA87BB9F12}">
      <dgm:prSet/>
      <dgm:spPr/>
      <dgm:t>
        <a:bodyPr/>
        <a:lstStyle/>
        <a:p>
          <a:endParaRPr lang="en-US"/>
        </a:p>
      </dgm:t>
    </dgm:pt>
    <dgm:pt modelId="{7E7B2852-DADF-48A8-B044-B04621E39DAB}">
      <dgm:prSet/>
      <dgm:spPr/>
      <dgm:t>
        <a:bodyPr/>
        <a:lstStyle/>
        <a:p>
          <a:r>
            <a:rPr lang="en-US"/>
            <a:t>Redistribution of adipose tissue to the abdominal compartment associated with increased risk of chronic disease</a:t>
          </a:r>
        </a:p>
      </dgm:t>
    </dgm:pt>
    <dgm:pt modelId="{AA5BC4CC-2826-4BEB-80EC-0E76CC4A5FDE}" type="parTrans" cxnId="{68FF833B-48A0-40FB-BA1A-B6A60637592A}">
      <dgm:prSet/>
      <dgm:spPr/>
      <dgm:t>
        <a:bodyPr/>
        <a:lstStyle/>
        <a:p>
          <a:endParaRPr lang="en-US"/>
        </a:p>
      </dgm:t>
    </dgm:pt>
    <dgm:pt modelId="{B175FAE0-4477-4404-B8CE-B67C8A12E5A8}" type="sibTrans" cxnId="{68FF833B-48A0-40FB-BA1A-B6A60637592A}">
      <dgm:prSet/>
      <dgm:spPr/>
      <dgm:t>
        <a:bodyPr/>
        <a:lstStyle/>
        <a:p>
          <a:endParaRPr lang="en-US"/>
        </a:p>
      </dgm:t>
    </dgm:pt>
    <dgm:pt modelId="{620B2788-C8E7-4A2D-B02B-0747753653C1}">
      <dgm:prSet/>
      <dgm:spPr/>
      <dgm:t>
        <a:bodyPr/>
        <a:lstStyle/>
        <a:p>
          <a:r>
            <a:rPr lang="en-US"/>
            <a:t>Buffering of dietary lipids declines with age</a:t>
          </a:r>
        </a:p>
      </dgm:t>
    </dgm:pt>
    <dgm:pt modelId="{FD07CCF2-1086-4E84-AE4B-EF972C11072F}" type="parTrans" cxnId="{6DA00A2E-301A-405C-BD3B-959718ECB5F4}">
      <dgm:prSet/>
      <dgm:spPr/>
      <dgm:t>
        <a:bodyPr/>
        <a:lstStyle/>
        <a:p>
          <a:endParaRPr lang="en-US"/>
        </a:p>
      </dgm:t>
    </dgm:pt>
    <dgm:pt modelId="{D00BEE09-CCCD-4C6A-9084-B00DF3C94C9A}" type="sibTrans" cxnId="{6DA00A2E-301A-405C-BD3B-959718ECB5F4}">
      <dgm:prSet/>
      <dgm:spPr/>
      <dgm:t>
        <a:bodyPr/>
        <a:lstStyle/>
        <a:p>
          <a:endParaRPr lang="en-US"/>
        </a:p>
      </dgm:t>
    </dgm:pt>
    <dgm:pt modelId="{58904BD9-1686-43B3-9CF1-0D150D0D6D5D}">
      <dgm:prSet/>
      <dgm:spPr/>
      <dgm:t>
        <a:bodyPr/>
        <a:lstStyle/>
        <a:p>
          <a:r>
            <a:rPr lang="en-US"/>
            <a:t>Low-grade state of inflammation</a:t>
          </a:r>
        </a:p>
      </dgm:t>
    </dgm:pt>
    <dgm:pt modelId="{7AC92B25-47C1-40A1-92BD-1397D7DD918D}" type="parTrans" cxnId="{050E9B4E-A5BC-4483-82B5-CA4ABE3D451F}">
      <dgm:prSet/>
      <dgm:spPr/>
      <dgm:t>
        <a:bodyPr/>
        <a:lstStyle/>
        <a:p>
          <a:endParaRPr lang="en-US"/>
        </a:p>
      </dgm:t>
    </dgm:pt>
    <dgm:pt modelId="{DF667920-BA9D-4267-ABB7-0608EB84F1A0}" type="sibTrans" cxnId="{050E9B4E-A5BC-4483-82B5-CA4ABE3D451F}">
      <dgm:prSet/>
      <dgm:spPr/>
      <dgm:t>
        <a:bodyPr/>
        <a:lstStyle/>
        <a:p>
          <a:endParaRPr lang="en-US"/>
        </a:p>
      </dgm:t>
    </dgm:pt>
    <dgm:pt modelId="{D8BA8FE1-01CA-46E7-BD8A-C60E1471F1E9}">
      <dgm:prSet/>
      <dgm:spPr/>
      <dgm:t>
        <a:bodyPr/>
        <a:lstStyle/>
        <a:p>
          <a:r>
            <a:rPr lang="en-US"/>
            <a:t>Insulin resistance</a:t>
          </a:r>
        </a:p>
      </dgm:t>
    </dgm:pt>
    <dgm:pt modelId="{901E4519-1DC7-4B05-B425-62FB7500AFFD}" type="parTrans" cxnId="{BB95AAE7-112C-4D66-ADE6-3F26EDABFC89}">
      <dgm:prSet/>
      <dgm:spPr/>
      <dgm:t>
        <a:bodyPr/>
        <a:lstStyle/>
        <a:p>
          <a:endParaRPr lang="en-US"/>
        </a:p>
      </dgm:t>
    </dgm:pt>
    <dgm:pt modelId="{CEE347C9-4C30-4F87-B4EE-36F13E2CA513}" type="sibTrans" cxnId="{BB95AAE7-112C-4D66-ADE6-3F26EDABFC89}">
      <dgm:prSet/>
      <dgm:spPr/>
      <dgm:t>
        <a:bodyPr/>
        <a:lstStyle/>
        <a:p>
          <a:endParaRPr lang="en-US"/>
        </a:p>
      </dgm:t>
    </dgm:pt>
    <dgm:pt modelId="{8B89EA0F-E031-463D-84D3-C464E63E6202}">
      <dgm:prSet/>
      <dgm:spPr/>
      <dgm:t>
        <a:bodyPr/>
        <a:lstStyle/>
        <a:p>
          <a:r>
            <a:rPr lang="en-US"/>
            <a:t>Metabolic syndrome</a:t>
          </a:r>
        </a:p>
      </dgm:t>
    </dgm:pt>
    <dgm:pt modelId="{24501638-EBFE-4117-89E7-18ED8B1993F3}" type="parTrans" cxnId="{06510226-7A5D-4976-9D1F-95954847E30F}">
      <dgm:prSet/>
      <dgm:spPr/>
      <dgm:t>
        <a:bodyPr/>
        <a:lstStyle/>
        <a:p>
          <a:endParaRPr lang="en-US"/>
        </a:p>
      </dgm:t>
    </dgm:pt>
    <dgm:pt modelId="{98178C17-7271-4C73-912C-0D5CF8B728BD}" type="sibTrans" cxnId="{06510226-7A5D-4976-9D1F-95954847E30F}">
      <dgm:prSet/>
      <dgm:spPr/>
      <dgm:t>
        <a:bodyPr/>
        <a:lstStyle/>
        <a:p>
          <a:endParaRPr lang="en-US"/>
        </a:p>
      </dgm:t>
    </dgm:pt>
    <dgm:pt modelId="{FE13832C-4F4B-024D-A13C-F45D32FB0A74}" type="pres">
      <dgm:prSet presAssocID="{9E1E8069-89B7-44AF-B6CA-B4C75CE1A954}" presName="linear" presStyleCnt="0">
        <dgm:presLayoutVars>
          <dgm:animLvl val="lvl"/>
          <dgm:resizeHandles val="exact"/>
        </dgm:presLayoutVars>
      </dgm:prSet>
      <dgm:spPr/>
    </dgm:pt>
    <dgm:pt modelId="{299CB4A0-0C81-2E4B-ABE3-B935F182451A}" type="pres">
      <dgm:prSet presAssocID="{7D219BEB-1FA1-483C-B308-B5FE5A4724E3}" presName="parentText" presStyleLbl="node1" presStyleIdx="0" presStyleCnt="4">
        <dgm:presLayoutVars>
          <dgm:chMax val="0"/>
          <dgm:bulletEnabled val="1"/>
        </dgm:presLayoutVars>
      </dgm:prSet>
      <dgm:spPr/>
    </dgm:pt>
    <dgm:pt modelId="{0C909468-9D2D-9145-8A3E-D127889B3E5C}" type="pres">
      <dgm:prSet presAssocID="{2EF4729B-1D70-434E-BCD7-C0DFD77FE808}" presName="spacer" presStyleCnt="0"/>
      <dgm:spPr/>
    </dgm:pt>
    <dgm:pt modelId="{80E1AB64-423D-6E4A-89AE-A7EEF3AA2CDE}" type="pres">
      <dgm:prSet presAssocID="{9E66A5A9-88BE-41A9-B138-DCC20E04C483}" presName="parentText" presStyleLbl="node1" presStyleIdx="1" presStyleCnt="4">
        <dgm:presLayoutVars>
          <dgm:chMax val="0"/>
          <dgm:bulletEnabled val="1"/>
        </dgm:presLayoutVars>
      </dgm:prSet>
      <dgm:spPr/>
    </dgm:pt>
    <dgm:pt modelId="{2DCAD190-6BCB-7D44-8CB8-0FD1667A8526}" type="pres">
      <dgm:prSet presAssocID="{2BCCB925-D355-424F-80B1-CE43E1F84209}" presName="spacer" presStyleCnt="0"/>
      <dgm:spPr/>
    </dgm:pt>
    <dgm:pt modelId="{901324B9-581E-7942-8EE3-E1D2D5885A04}" type="pres">
      <dgm:prSet presAssocID="{7E7B2852-DADF-48A8-B044-B04621E39DAB}" presName="parentText" presStyleLbl="node1" presStyleIdx="2" presStyleCnt="4">
        <dgm:presLayoutVars>
          <dgm:chMax val="0"/>
          <dgm:bulletEnabled val="1"/>
        </dgm:presLayoutVars>
      </dgm:prSet>
      <dgm:spPr/>
    </dgm:pt>
    <dgm:pt modelId="{8F27DCB1-4087-7D4B-8C2B-82D1408F902E}" type="pres">
      <dgm:prSet presAssocID="{B175FAE0-4477-4404-B8CE-B67C8A12E5A8}" presName="spacer" presStyleCnt="0"/>
      <dgm:spPr/>
    </dgm:pt>
    <dgm:pt modelId="{813D240E-3BB5-0C4E-A75E-D0DE2F6E5A4A}" type="pres">
      <dgm:prSet presAssocID="{620B2788-C8E7-4A2D-B02B-0747753653C1}" presName="parentText" presStyleLbl="node1" presStyleIdx="3" presStyleCnt="4">
        <dgm:presLayoutVars>
          <dgm:chMax val="0"/>
          <dgm:bulletEnabled val="1"/>
        </dgm:presLayoutVars>
      </dgm:prSet>
      <dgm:spPr/>
    </dgm:pt>
    <dgm:pt modelId="{DFD0A3C5-9843-D748-AA01-A96255D32044}" type="pres">
      <dgm:prSet presAssocID="{620B2788-C8E7-4A2D-B02B-0747753653C1}" presName="childText" presStyleLbl="revTx" presStyleIdx="0" presStyleCnt="1">
        <dgm:presLayoutVars>
          <dgm:bulletEnabled val="1"/>
        </dgm:presLayoutVars>
      </dgm:prSet>
      <dgm:spPr/>
    </dgm:pt>
  </dgm:ptLst>
  <dgm:cxnLst>
    <dgm:cxn modelId="{FC279918-5F7D-E84D-B072-3092EF68591C}" type="presOf" srcId="{D8BA8FE1-01CA-46E7-BD8A-C60E1471F1E9}" destId="{DFD0A3C5-9843-D748-AA01-A96255D32044}" srcOrd="0" destOrd="1" presId="urn:microsoft.com/office/officeart/2005/8/layout/vList2"/>
    <dgm:cxn modelId="{C7E7351F-3CA7-4621-A09E-A8DA87BB9F12}" srcId="{9E1E8069-89B7-44AF-B6CA-B4C75CE1A954}" destId="{9E66A5A9-88BE-41A9-B138-DCC20E04C483}" srcOrd="1" destOrd="0" parTransId="{B9CFC7C0-A576-4B47-9EC3-80EFB9019227}" sibTransId="{2BCCB925-D355-424F-80B1-CE43E1F84209}"/>
    <dgm:cxn modelId="{06510226-7A5D-4976-9D1F-95954847E30F}" srcId="{620B2788-C8E7-4A2D-B02B-0747753653C1}" destId="{8B89EA0F-E031-463D-84D3-C464E63E6202}" srcOrd="2" destOrd="0" parTransId="{24501638-EBFE-4117-89E7-18ED8B1993F3}" sibTransId="{98178C17-7271-4C73-912C-0D5CF8B728BD}"/>
    <dgm:cxn modelId="{6DA00A2E-301A-405C-BD3B-959718ECB5F4}" srcId="{9E1E8069-89B7-44AF-B6CA-B4C75CE1A954}" destId="{620B2788-C8E7-4A2D-B02B-0747753653C1}" srcOrd="3" destOrd="0" parTransId="{FD07CCF2-1086-4E84-AE4B-EF972C11072F}" sibTransId="{D00BEE09-CCCD-4C6A-9084-B00DF3C94C9A}"/>
    <dgm:cxn modelId="{68FF833B-48A0-40FB-BA1A-B6A60637592A}" srcId="{9E1E8069-89B7-44AF-B6CA-B4C75CE1A954}" destId="{7E7B2852-DADF-48A8-B044-B04621E39DAB}" srcOrd="2" destOrd="0" parTransId="{AA5BC4CC-2826-4BEB-80EC-0E76CC4A5FDE}" sibTransId="{B175FAE0-4477-4404-B8CE-B67C8A12E5A8}"/>
    <dgm:cxn modelId="{050E9B4E-A5BC-4483-82B5-CA4ABE3D451F}" srcId="{620B2788-C8E7-4A2D-B02B-0747753653C1}" destId="{58904BD9-1686-43B3-9CF1-0D150D0D6D5D}" srcOrd="0" destOrd="0" parTransId="{7AC92B25-47C1-40A1-92BD-1397D7DD918D}" sibTransId="{DF667920-BA9D-4267-ABB7-0608EB84F1A0}"/>
    <dgm:cxn modelId="{3E45C257-122E-8C4E-9F68-E9C8A8234DE3}" type="presOf" srcId="{8B89EA0F-E031-463D-84D3-C464E63E6202}" destId="{DFD0A3C5-9843-D748-AA01-A96255D32044}" srcOrd="0" destOrd="2" presId="urn:microsoft.com/office/officeart/2005/8/layout/vList2"/>
    <dgm:cxn modelId="{DA5D4D61-EC6B-904E-A848-20F658BEFF90}" type="presOf" srcId="{58904BD9-1686-43B3-9CF1-0D150D0D6D5D}" destId="{DFD0A3C5-9843-D748-AA01-A96255D32044}" srcOrd="0" destOrd="0" presId="urn:microsoft.com/office/officeart/2005/8/layout/vList2"/>
    <dgm:cxn modelId="{A5F4C18A-B8AE-7346-A2C6-AAAC158E03B2}" type="presOf" srcId="{9E1E8069-89B7-44AF-B6CA-B4C75CE1A954}" destId="{FE13832C-4F4B-024D-A13C-F45D32FB0A74}" srcOrd="0" destOrd="0" presId="urn:microsoft.com/office/officeart/2005/8/layout/vList2"/>
    <dgm:cxn modelId="{E69AF5C5-CE02-4006-AF90-BDBA8EC09E95}" srcId="{9E1E8069-89B7-44AF-B6CA-B4C75CE1A954}" destId="{7D219BEB-1FA1-483C-B308-B5FE5A4724E3}" srcOrd="0" destOrd="0" parTransId="{2B13254A-598C-4D37-8E34-1A1F4F7895A0}" sibTransId="{2EF4729B-1D70-434E-BCD7-C0DFD77FE808}"/>
    <dgm:cxn modelId="{90C427D5-975A-9F41-956E-C9FB74928E0E}" type="presOf" srcId="{7D219BEB-1FA1-483C-B308-B5FE5A4724E3}" destId="{299CB4A0-0C81-2E4B-ABE3-B935F182451A}" srcOrd="0" destOrd="0" presId="urn:microsoft.com/office/officeart/2005/8/layout/vList2"/>
    <dgm:cxn modelId="{74FAD7D9-F054-844F-A99E-1C71617F9A98}" type="presOf" srcId="{9E66A5A9-88BE-41A9-B138-DCC20E04C483}" destId="{80E1AB64-423D-6E4A-89AE-A7EEF3AA2CDE}" srcOrd="0" destOrd="0" presId="urn:microsoft.com/office/officeart/2005/8/layout/vList2"/>
    <dgm:cxn modelId="{BB95AAE7-112C-4D66-ADE6-3F26EDABFC89}" srcId="{620B2788-C8E7-4A2D-B02B-0747753653C1}" destId="{D8BA8FE1-01CA-46E7-BD8A-C60E1471F1E9}" srcOrd="1" destOrd="0" parTransId="{901E4519-1DC7-4B05-B425-62FB7500AFFD}" sibTransId="{CEE347C9-4C30-4F87-B4EE-36F13E2CA513}"/>
    <dgm:cxn modelId="{867415F8-91D2-2D4A-8D1A-6171D282CDB9}" type="presOf" srcId="{620B2788-C8E7-4A2D-B02B-0747753653C1}" destId="{813D240E-3BB5-0C4E-A75E-D0DE2F6E5A4A}" srcOrd="0" destOrd="0" presId="urn:microsoft.com/office/officeart/2005/8/layout/vList2"/>
    <dgm:cxn modelId="{C8C31AF8-3BDB-164E-9266-70AB4AE02DA7}" type="presOf" srcId="{7E7B2852-DADF-48A8-B044-B04621E39DAB}" destId="{901324B9-581E-7942-8EE3-E1D2D5885A04}" srcOrd="0" destOrd="0" presId="urn:microsoft.com/office/officeart/2005/8/layout/vList2"/>
    <dgm:cxn modelId="{5845D034-CB47-E649-BC25-44C34261AFCF}" type="presParOf" srcId="{FE13832C-4F4B-024D-A13C-F45D32FB0A74}" destId="{299CB4A0-0C81-2E4B-ABE3-B935F182451A}" srcOrd="0" destOrd="0" presId="urn:microsoft.com/office/officeart/2005/8/layout/vList2"/>
    <dgm:cxn modelId="{4B6B7EBC-32A0-A34D-8A36-AE56ECD278F4}" type="presParOf" srcId="{FE13832C-4F4B-024D-A13C-F45D32FB0A74}" destId="{0C909468-9D2D-9145-8A3E-D127889B3E5C}" srcOrd="1" destOrd="0" presId="urn:microsoft.com/office/officeart/2005/8/layout/vList2"/>
    <dgm:cxn modelId="{92CD1FBB-7E02-F84F-9812-D040DBF341C0}" type="presParOf" srcId="{FE13832C-4F4B-024D-A13C-F45D32FB0A74}" destId="{80E1AB64-423D-6E4A-89AE-A7EEF3AA2CDE}" srcOrd="2" destOrd="0" presId="urn:microsoft.com/office/officeart/2005/8/layout/vList2"/>
    <dgm:cxn modelId="{22ABEFB6-CDCE-1349-A6FD-060A0762E98F}" type="presParOf" srcId="{FE13832C-4F4B-024D-A13C-F45D32FB0A74}" destId="{2DCAD190-6BCB-7D44-8CB8-0FD1667A8526}" srcOrd="3" destOrd="0" presId="urn:microsoft.com/office/officeart/2005/8/layout/vList2"/>
    <dgm:cxn modelId="{7EBDEE36-D24C-EE43-A12C-A192D6EFC372}" type="presParOf" srcId="{FE13832C-4F4B-024D-A13C-F45D32FB0A74}" destId="{901324B9-581E-7942-8EE3-E1D2D5885A04}" srcOrd="4" destOrd="0" presId="urn:microsoft.com/office/officeart/2005/8/layout/vList2"/>
    <dgm:cxn modelId="{CBD16FD7-F711-EA43-A772-3790A6734C59}" type="presParOf" srcId="{FE13832C-4F4B-024D-A13C-F45D32FB0A74}" destId="{8F27DCB1-4087-7D4B-8C2B-82D1408F902E}" srcOrd="5" destOrd="0" presId="urn:microsoft.com/office/officeart/2005/8/layout/vList2"/>
    <dgm:cxn modelId="{02A31AE0-99AB-6640-B3D4-C9F9DA93A496}" type="presParOf" srcId="{FE13832C-4F4B-024D-A13C-F45D32FB0A74}" destId="{813D240E-3BB5-0C4E-A75E-D0DE2F6E5A4A}" srcOrd="6" destOrd="0" presId="urn:microsoft.com/office/officeart/2005/8/layout/vList2"/>
    <dgm:cxn modelId="{05454502-9447-084A-9FB2-053FEA91C076}" type="presParOf" srcId="{FE13832C-4F4B-024D-A13C-F45D32FB0A74}" destId="{DFD0A3C5-9843-D748-AA01-A96255D3204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DA72BA-63E1-4D8A-B969-A35D87D45FB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13E692A-5EE3-40D0-934B-516F214B234F}">
      <dgm:prSet/>
      <dgm:spPr/>
      <dgm:t>
        <a:bodyPr/>
        <a:lstStyle/>
        <a:p>
          <a:r>
            <a:rPr lang="en-US"/>
            <a:t>Why make changes?</a:t>
          </a:r>
        </a:p>
      </dgm:t>
    </dgm:pt>
    <dgm:pt modelId="{92F88FE6-C96E-4942-AC30-57F4EA14BFA3}" type="parTrans" cxnId="{144C7182-F434-4F4D-AA29-C4BA98B8A37D}">
      <dgm:prSet/>
      <dgm:spPr/>
      <dgm:t>
        <a:bodyPr/>
        <a:lstStyle/>
        <a:p>
          <a:endParaRPr lang="en-US"/>
        </a:p>
      </dgm:t>
    </dgm:pt>
    <dgm:pt modelId="{001BBADB-D48C-45E6-8462-B4976EC0078A}" type="sibTrans" cxnId="{144C7182-F434-4F4D-AA29-C4BA98B8A37D}">
      <dgm:prSet/>
      <dgm:spPr/>
      <dgm:t>
        <a:bodyPr/>
        <a:lstStyle/>
        <a:p>
          <a:endParaRPr lang="en-US"/>
        </a:p>
      </dgm:t>
    </dgm:pt>
    <dgm:pt modelId="{89EDF27C-A2FD-45F7-B940-309128A32602}">
      <dgm:prSet/>
      <dgm:spPr/>
      <dgm:t>
        <a:bodyPr/>
        <a:lstStyle/>
        <a:p>
          <a:r>
            <a:rPr lang="en-US"/>
            <a:t>Improve safety and efficacy</a:t>
          </a:r>
        </a:p>
      </dgm:t>
    </dgm:pt>
    <dgm:pt modelId="{9A72026C-D138-4451-896B-5C4A40D95923}" type="parTrans" cxnId="{488DCF5B-5587-41DE-9FD7-E9BEAFD2F602}">
      <dgm:prSet/>
      <dgm:spPr/>
      <dgm:t>
        <a:bodyPr/>
        <a:lstStyle/>
        <a:p>
          <a:endParaRPr lang="en-US"/>
        </a:p>
      </dgm:t>
    </dgm:pt>
    <dgm:pt modelId="{1A916713-A731-4B89-8D3E-76F28998BE5F}" type="sibTrans" cxnId="{488DCF5B-5587-41DE-9FD7-E9BEAFD2F602}">
      <dgm:prSet/>
      <dgm:spPr/>
      <dgm:t>
        <a:bodyPr/>
        <a:lstStyle/>
        <a:p>
          <a:endParaRPr lang="en-US"/>
        </a:p>
      </dgm:t>
    </dgm:pt>
    <dgm:pt modelId="{48C1D19E-169F-47FD-8514-1166ED7CC2D7}">
      <dgm:prSet/>
      <dgm:spPr/>
      <dgm:t>
        <a:bodyPr/>
        <a:lstStyle/>
        <a:p>
          <a:r>
            <a:rPr lang="en-US" i="1"/>
            <a:t>Guidelines </a:t>
          </a:r>
          <a:r>
            <a:rPr lang="en-US"/>
            <a:t>are scrutinized when morbidity and mortality occurs</a:t>
          </a:r>
        </a:p>
      </dgm:t>
    </dgm:pt>
    <dgm:pt modelId="{8EB2CD5B-233B-413C-AAAC-3F7712544B8A}" type="parTrans" cxnId="{7096E9D8-D80F-4700-86CF-1A8A60987B70}">
      <dgm:prSet/>
      <dgm:spPr/>
      <dgm:t>
        <a:bodyPr/>
        <a:lstStyle/>
        <a:p>
          <a:endParaRPr lang="en-US"/>
        </a:p>
      </dgm:t>
    </dgm:pt>
    <dgm:pt modelId="{36DD2DEF-A4B8-4F16-8524-0A204975CC44}" type="sibTrans" cxnId="{7096E9D8-D80F-4700-86CF-1A8A60987B70}">
      <dgm:prSet/>
      <dgm:spPr/>
      <dgm:t>
        <a:bodyPr/>
        <a:lstStyle/>
        <a:p>
          <a:endParaRPr lang="en-US"/>
        </a:p>
      </dgm:t>
    </dgm:pt>
    <dgm:pt modelId="{7CE687A9-2A05-4C4D-8C71-32DCD12EF462}">
      <dgm:prSet/>
      <dgm:spPr/>
      <dgm:t>
        <a:bodyPr/>
        <a:lstStyle/>
        <a:p>
          <a:r>
            <a:rPr lang="en-US"/>
            <a:t>Essential that </a:t>
          </a:r>
          <a:r>
            <a:rPr lang="en-US" i="1"/>
            <a:t>Guidelines</a:t>
          </a:r>
          <a:r>
            <a:rPr lang="en-US"/>
            <a:t> are current</a:t>
          </a:r>
        </a:p>
      </dgm:t>
    </dgm:pt>
    <dgm:pt modelId="{040ACC8F-C16A-46CD-861E-7E25282C4163}" type="parTrans" cxnId="{2670B165-89AA-4DE7-84CE-2F2F832897B8}">
      <dgm:prSet/>
      <dgm:spPr/>
      <dgm:t>
        <a:bodyPr/>
        <a:lstStyle/>
        <a:p>
          <a:endParaRPr lang="en-US"/>
        </a:p>
      </dgm:t>
    </dgm:pt>
    <dgm:pt modelId="{B1AF5155-C079-4A9A-B1CC-843CEF1CBBA3}" type="sibTrans" cxnId="{2670B165-89AA-4DE7-84CE-2F2F832897B8}">
      <dgm:prSet/>
      <dgm:spPr/>
      <dgm:t>
        <a:bodyPr/>
        <a:lstStyle/>
        <a:p>
          <a:endParaRPr lang="en-US"/>
        </a:p>
      </dgm:t>
    </dgm:pt>
    <dgm:pt modelId="{A6B9C77C-A3F3-4686-A87C-13FF9AAD0B3B}">
      <dgm:prSet/>
      <dgm:spPr/>
      <dgm:t>
        <a:bodyPr/>
        <a:lstStyle/>
        <a:p>
          <a:r>
            <a:rPr lang="en-US"/>
            <a:t>Update education and best practices using evidence-based criteria</a:t>
          </a:r>
        </a:p>
      </dgm:t>
    </dgm:pt>
    <dgm:pt modelId="{65C7DBE8-95EB-450D-8AA9-ADCED67F2521}" type="parTrans" cxnId="{93D83210-366A-4220-AF0A-808DF6EA8F33}">
      <dgm:prSet/>
      <dgm:spPr/>
      <dgm:t>
        <a:bodyPr/>
        <a:lstStyle/>
        <a:p>
          <a:endParaRPr lang="en-US"/>
        </a:p>
      </dgm:t>
    </dgm:pt>
    <dgm:pt modelId="{5C058107-A476-45D1-BD16-19188F6B7411}" type="sibTrans" cxnId="{93D83210-366A-4220-AF0A-808DF6EA8F33}">
      <dgm:prSet/>
      <dgm:spPr/>
      <dgm:t>
        <a:bodyPr/>
        <a:lstStyle/>
        <a:p>
          <a:endParaRPr lang="en-US"/>
        </a:p>
      </dgm:t>
    </dgm:pt>
    <dgm:pt modelId="{B7671188-D12C-4F9F-BEF3-38F8924539A5}">
      <dgm:prSet/>
      <dgm:spPr/>
      <dgm:t>
        <a:bodyPr/>
        <a:lstStyle/>
        <a:p>
          <a:r>
            <a:rPr lang="en-US"/>
            <a:t>Reflect evolution of new medications and monitoring</a:t>
          </a:r>
        </a:p>
      </dgm:t>
    </dgm:pt>
    <dgm:pt modelId="{ABA3305B-185E-4747-BF06-E24F0192F03E}" type="parTrans" cxnId="{ACC8D2E0-E63C-4CC4-8D27-035AA38361B1}">
      <dgm:prSet/>
      <dgm:spPr/>
      <dgm:t>
        <a:bodyPr/>
        <a:lstStyle/>
        <a:p>
          <a:endParaRPr lang="en-US"/>
        </a:p>
      </dgm:t>
    </dgm:pt>
    <dgm:pt modelId="{CA316D95-683A-4ED2-93AD-57E9959CAE40}" type="sibTrans" cxnId="{ACC8D2E0-E63C-4CC4-8D27-035AA38361B1}">
      <dgm:prSet/>
      <dgm:spPr/>
      <dgm:t>
        <a:bodyPr/>
        <a:lstStyle/>
        <a:p>
          <a:endParaRPr lang="en-US"/>
        </a:p>
      </dgm:t>
    </dgm:pt>
    <dgm:pt modelId="{688DC326-AC8E-4909-B922-50C017BC6C13}">
      <dgm:prSet/>
      <dgm:spPr/>
      <dgm:t>
        <a:bodyPr/>
        <a:lstStyle/>
        <a:p>
          <a:r>
            <a:rPr lang="en-US"/>
            <a:t>Incorporate knowledge gleaned from analysis of adverse outcomes </a:t>
          </a:r>
        </a:p>
      </dgm:t>
    </dgm:pt>
    <dgm:pt modelId="{57C2E9CA-F4CD-4238-AE0B-F40FFB587C9B}" type="parTrans" cxnId="{DF89A2D7-9200-4752-A328-075FCB5E2017}">
      <dgm:prSet/>
      <dgm:spPr/>
      <dgm:t>
        <a:bodyPr/>
        <a:lstStyle/>
        <a:p>
          <a:endParaRPr lang="en-US"/>
        </a:p>
      </dgm:t>
    </dgm:pt>
    <dgm:pt modelId="{10F3E2EA-947B-42D1-BB8A-120FF83B70BC}" type="sibTrans" cxnId="{DF89A2D7-9200-4752-A328-075FCB5E2017}">
      <dgm:prSet/>
      <dgm:spPr/>
      <dgm:t>
        <a:bodyPr/>
        <a:lstStyle/>
        <a:p>
          <a:endParaRPr lang="en-US"/>
        </a:p>
      </dgm:t>
    </dgm:pt>
    <dgm:pt modelId="{B55C08D0-8E65-F34E-BEE5-B94FFC5E906C}" type="pres">
      <dgm:prSet presAssocID="{0BDA72BA-63E1-4D8A-B969-A35D87D45FBE}" presName="linear" presStyleCnt="0">
        <dgm:presLayoutVars>
          <dgm:animLvl val="lvl"/>
          <dgm:resizeHandles val="exact"/>
        </dgm:presLayoutVars>
      </dgm:prSet>
      <dgm:spPr/>
    </dgm:pt>
    <dgm:pt modelId="{28961487-6494-F445-B4E7-E34A0F594953}" type="pres">
      <dgm:prSet presAssocID="{B13E692A-5EE3-40D0-934B-516F214B234F}" presName="parentText" presStyleLbl="node1" presStyleIdx="0" presStyleCnt="3">
        <dgm:presLayoutVars>
          <dgm:chMax val="0"/>
          <dgm:bulletEnabled val="1"/>
        </dgm:presLayoutVars>
      </dgm:prSet>
      <dgm:spPr/>
    </dgm:pt>
    <dgm:pt modelId="{05EA0FF4-2BB0-7B45-90E5-D8945DD5DDF8}" type="pres">
      <dgm:prSet presAssocID="{B13E692A-5EE3-40D0-934B-516F214B234F}" presName="childText" presStyleLbl="revTx" presStyleIdx="0" presStyleCnt="2">
        <dgm:presLayoutVars>
          <dgm:bulletEnabled val="1"/>
        </dgm:presLayoutVars>
      </dgm:prSet>
      <dgm:spPr/>
    </dgm:pt>
    <dgm:pt modelId="{DD3A6C96-D33C-3541-ADF9-8A9C4D64F778}" type="pres">
      <dgm:prSet presAssocID="{48C1D19E-169F-47FD-8514-1166ED7CC2D7}" presName="parentText" presStyleLbl="node1" presStyleIdx="1" presStyleCnt="3">
        <dgm:presLayoutVars>
          <dgm:chMax val="0"/>
          <dgm:bulletEnabled val="1"/>
        </dgm:presLayoutVars>
      </dgm:prSet>
      <dgm:spPr/>
    </dgm:pt>
    <dgm:pt modelId="{A16A5B99-11AB-5142-B986-65F9C9F849D1}" type="pres">
      <dgm:prSet presAssocID="{36DD2DEF-A4B8-4F16-8524-0A204975CC44}" presName="spacer" presStyleCnt="0"/>
      <dgm:spPr/>
    </dgm:pt>
    <dgm:pt modelId="{B5D3EF14-B75E-5F45-9299-4645AF750D83}" type="pres">
      <dgm:prSet presAssocID="{7CE687A9-2A05-4C4D-8C71-32DCD12EF462}" presName="parentText" presStyleLbl="node1" presStyleIdx="2" presStyleCnt="3">
        <dgm:presLayoutVars>
          <dgm:chMax val="0"/>
          <dgm:bulletEnabled val="1"/>
        </dgm:presLayoutVars>
      </dgm:prSet>
      <dgm:spPr/>
    </dgm:pt>
    <dgm:pt modelId="{4E99E714-30AD-414B-8A6F-63B72A3A5BDD}" type="pres">
      <dgm:prSet presAssocID="{7CE687A9-2A05-4C4D-8C71-32DCD12EF462}" presName="childText" presStyleLbl="revTx" presStyleIdx="1" presStyleCnt="2">
        <dgm:presLayoutVars>
          <dgm:bulletEnabled val="1"/>
        </dgm:presLayoutVars>
      </dgm:prSet>
      <dgm:spPr/>
    </dgm:pt>
  </dgm:ptLst>
  <dgm:cxnLst>
    <dgm:cxn modelId="{AD4F3D0D-F6CD-E444-B38D-E83ED31B2527}" type="presOf" srcId="{B7671188-D12C-4F9F-BEF3-38F8924539A5}" destId="{4E99E714-30AD-414B-8A6F-63B72A3A5BDD}" srcOrd="0" destOrd="1" presId="urn:microsoft.com/office/officeart/2005/8/layout/vList2"/>
    <dgm:cxn modelId="{93D83210-366A-4220-AF0A-808DF6EA8F33}" srcId="{7CE687A9-2A05-4C4D-8C71-32DCD12EF462}" destId="{A6B9C77C-A3F3-4686-A87C-13FF9AAD0B3B}" srcOrd="0" destOrd="0" parTransId="{65C7DBE8-95EB-450D-8AA9-ADCED67F2521}" sibTransId="{5C058107-A476-45D1-BD16-19188F6B7411}"/>
    <dgm:cxn modelId="{5CF1D650-B12E-1B40-8FC7-72874F384827}" type="presOf" srcId="{89EDF27C-A2FD-45F7-B940-309128A32602}" destId="{05EA0FF4-2BB0-7B45-90E5-D8945DD5DDF8}" srcOrd="0" destOrd="0" presId="urn:microsoft.com/office/officeart/2005/8/layout/vList2"/>
    <dgm:cxn modelId="{38AF0B56-B2FA-7F4C-B190-CFD41D95265D}" type="presOf" srcId="{B13E692A-5EE3-40D0-934B-516F214B234F}" destId="{28961487-6494-F445-B4E7-E34A0F594953}" srcOrd="0" destOrd="0" presId="urn:microsoft.com/office/officeart/2005/8/layout/vList2"/>
    <dgm:cxn modelId="{488DCF5B-5587-41DE-9FD7-E9BEAFD2F602}" srcId="{B13E692A-5EE3-40D0-934B-516F214B234F}" destId="{89EDF27C-A2FD-45F7-B940-309128A32602}" srcOrd="0" destOrd="0" parTransId="{9A72026C-D138-4451-896B-5C4A40D95923}" sibTransId="{1A916713-A731-4B89-8D3E-76F28998BE5F}"/>
    <dgm:cxn modelId="{2670B165-89AA-4DE7-84CE-2F2F832897B8}" srcId="{0BDA72BA-63E1-4D8A-B969-A35D87D45FBE}" destId="{7CE687A9-2A05-4C4D-8C71-32DCD12EF462}" srcOrd="2" destOrd="0" parTransId="{040ACC8F-C16A-46CD-861E-7E25282C4163}" sibTransId="{B1AF5155-C079-4A9A-B1CC-843CEF1CBBA3}"/>
    <dgm:cxn modelId="{144C7182-F434-4F4D-AA29-C4BA98B8A37D}" srcId="{0BDA72BA-63E1-4D8A-B969-A35D87D45FBE}" destId="{B13E692A-5EE3-40D0-934B-516F214B234F}" srcOrd="0" destOrd="0" parTransId="{92F88FE6-C96E-4942-AC30-57F4EA14BFA3}" sibTransId="{001BBADB-D48C-45E6-8462-B4976EC0078A}"/>
    <dgm:cxn modelId="{4E4058C0-6B10-E24F-955F-570622B88D09}" type="presOf" srcId="{A6B9C77C-A3F3-4686-A87C-13FF9AAD0B3B}" destId="{4E99E714-30AD-414B-8A6F-63B72A3A5BDD}" srcOrd="0" destOrd="0" presId="urn:microsoft.com/office/officeart/2005/8/layout/vList2"/>
    <dgm:cxn modelId="{DE3228CC-2F49-724E-96FD-BE04CD69B9E4}" type="presOf" srcId="{7CE687A9-2A05-4C4D-8C71-32DCD12EF462}" destId="{B5D3EF14-B75E-5F45-9299-4645AF750D83}" srcOrd="0" destOrd="0" presId="urn:microsoft.com/office/officeart/2005/8/layout/vList2"/>
    <dgm:cxn modelId="{DF89A2D7-9200-4752-A328-075FCB5E2017}" srcId="{7CE687A9-2A05-4C4D-8C71-32DCD12EF462}" destId="{688DC326-AC8E-4909-B922-50C017BC6C13}" srcOrd="2" destOrd="0" parTransId="{57C2E9CA-F4CD-4238-AE0B-F40FFB587C9B}" sibTransId="{10F3E2EA-947B-42D1-BB8A-120FF83B70BC}"/>
    <dgm:cxn modelId="{7096E9D8-D80F-4700-86CF-1A8A60987B70}" srcId="{0BDA72BA-63E1-4D8A-B969-A35D87D45FBE}" destId="{48C1D19E-169F-47FD-8514-1166ED7CC2D7}" srcOrd="1" destOrd="0" parTransId="{8EB2CD5B-233B-413C-AAAC-3F7712544B8A}" sibTransId="{36DD2DEF-A4B8-4F16-8524-0A204975CC44}"/>
    <dgm:cxn modelId="{81937DD9-D808-F640-B59F-B86F7BEA1779}" type="presOf" srcId="{0BDA72BA-63E1-4D8A-B969-A35D87D45FBE}" destId="{B55C08D0-8E65-F34E-BEE5-B94FFC5E906C}" srcOrd="0" destOrd="0" presId="urn:microsoft.com/office/officeart/2005/8/layout/vList2"/>
    <dgm:cxn modelId="{1F730EDA-84E4-5048-AC3E-16D5EC87078B}" type="presOf" srcId="{688DC326-AC8E-4909-B922-50C017BC6C13}" destId="{4E99E714-30AD-414B-8A6F-63B72A3A5BDD}" srcOrd="0" destOrd="2" presId="urn:microsoft.com/office/officeart/2005/8/layout/vList2"/>
    <dgm:cxn modelId="{ACC8D2E0-E63C-4CC4-8D27-035AA38361B1}" srcId="{7CE687A9-2A05-4C4D-8C71-32DCD12EF462}" destId="{B7671188-D12C-4F9F-BEF3-38F8924539A5}" srcOrd="1" destOrd="0" parTransId="{ABA3305B-185E-4747-BF06-E24F0192F03E}" sibTransId="{CA316D95-683A-4ED2-93AD-57E9959CAE40}"/>
    <dgm:cxn modelId="{40329AF8-0E6C-DF4B-9F58-8E4EAF013AA7}" type="presOf" srcId="{48C1D19E-169F-47FD-8514-1166ED7CC2D7}" destId="{DD3A6C96-D33C-3541-ADF9-8A9C4D64F778}" srcOrd="0" destOrd="0" presId="urn:microsoft.com/office/officeart/2005/8/layout/vList2"/>
    <dgm:cxn modelId="{FA143CD0-0BE6-C548-AAE8-8B5DDD7F82EA}" type="presParOf" srcId="{B55C08D0-8E65-F34E-BEE5-B94FFC5E906C}" destId="{28961487-6494-F445-B4E7-E34A0F594953}" srcOrd="0" destOrd="0" presId="urn:microsoft.com/office/officeart/2005/8/layout/vList2"/>
    <dgm:cxn modelId="{D15F30D9-EE47-C34B-8DBD-1E5D8F95181F}" type="presParOf" srcId="{B55C08D0-8E65-F34E-BEE5-B94FFC5E906C}" destId="{05EA0FF4-2BB0-7B45-90E5-D8945DD5DDF8}" srcOrd="1" destOrd="0" presId="urn:microsoft.com/office/officeart/2005/8/layout/vList2"/>
    <dgm:cxn modelId="{596EC238-9F8E-504F-8486-1D8054D044FD}" type="presParOf" srcId="{B55C08D0-8E65-F34E-BEE5-B94FFC5E906C}" destId="{DD3A6C96-D33C-3541-ADF9-8A9C4D64F778}" srcOrd="2" destOrd="0" presId="urn:microsoft.com/office/officeart/2005/8/layout/vList2"/>
    <dgm:cxn modelId="{D0ACC9EE-1AF9-8E4D-A6DD-7421F42B85A5}" type="presParOf" srcId="{B55C08D0-8E65-F34E-BEE5-B94FFC5E906C}" destId="{A16A5B99-11AB-5142-B986-65F9C9F849D1}" srcOrd="3" destOrd="0" presId="urn:microsoft.com/office/officeart/2005/8/layout/vList2"/>
    <dgm:cxn modelId="{0A17FB3B-AD5A-124E-B2AB-3276E8807F5E}" type="presParOf" srcId="{B55C08D0-8E65-F34E-BEE5-B94FFC5E906C}" destId="{B5D3EF14-B75E-5F45-9299-4645AF750D83}" srcOrd="4" destOrd="0" presId="urn:microsoft.com/office/officeart/2005/8/layout/vList2"/>
    <dgm:cxn modelId="{03D483DC-9C79-B147-AED8-BF41AC2575D0}" type="presParOf" srcId="{B55C08D0-8E65-F34E-BEE5-B94FFC5E906C}" destId="{4E99E714-30AD-414B-8A6F-63B72A3A5BD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7EF6482-2698-471D-BAF0-181C4C788A2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7DA2BCA-F7FB-4BFD-AC03-F37CAA1D67A8}">
      <dgm:prSet/>
      <dgm:spPr/>
      <dgm:t>
        <a:bodyPr/>
        <a:lstStyle/>
        <a:p>
          <a:r>
            <a:rPr lang="en-US"/>
            <a:t>Chronic low-grade inflammation in the absence of infection</a:t>
          </a:r>
        </a:p>
      </dgm:t>
    </dgm:pt>
    <dgm:pt modelId="{7A718EE6-2834-4A9A-B265-14E65C6273C5}" type="parTrans" cxnId="{5C1F0B8B-4CCE-4E0D-A541-9ED008E3CFEA}">
      <dgm:prSet/>
      <dgm:spPr/>
      <dgm:t>
        <a:bodyPr/>
        <a:lstStyle/>
        <a:p>
          <a:endParaRPr lang="en-US"/>
        </a:p>
      </dgm:t>
    </dgm:pt>
    <dgm:pt modelId="{F786D280-7558-4491-AE6A-0D8730EBE1C9}" type="sibTrans" cxnId="{5C1F0B8B-4CCE-4E0D-A541-9ED008E3CFEA}">
      <dgm:prSet/>
      <dgm:spPr/>
      <dgm:t>
        <a:bodyPr/>
        <a:lstStyle/>
        <a:p>
          <a:endParaRPr lang="en-US"/>
        </a:p>
      </dgm:t>
    </dgm:pt>
    <dgm:pt modelId="{58ECFA94-6F9C-4EF1-9003-74A08F255779}">
      <dgm:prSet/>
      <dgm:spPr/>
      <dgm:t>
        <a:bodyPr/>
        <a:lstStyle/>
        <a:p>
          <a:r>
            <a:rPr lang="en-US"/>
            <a:t>Inflammatory state increases risk of cardiovascular disease, type 2 diabetes, arthritis, among others</a:t>
          </a:r>
        </a:p>
      </dgm:t>
    </dgm:pt>
    <dgm:pt modelId="{6BF63FB7-700D-4244-9EF6-75AE3578DCE3}" type="parTrans" cxnId="{64014E47-FC32-4BA6-BF8B-FBFF448536EC}">
      <dgm:prSet/>
      <dgm:spPr/>
      <dgm:t>
        <a:bodyPr/>
        <a:lstStyle/>
        <a:p>
          <a:endParaRPr lang="en-US"/>
        </a:p>
      </dgm:t>
    </dgm:pt>
    <dgm:pt modelId="{DAF2CA10-17D6-4356-88AD-10F32BDCED12}" type="sibTrans" cxnId="{64014E47-FC32-4BA6-BF8B-FBFF448536EC}">
      <dgm:prSet/>
      <dgm:spPr/>
      <dgm:t>
        <a:bodyPr/>
        <a:lstStyle/>
        <a:p>
          <a:endParaRPr lang="en-US"/>
        </a:p>
      </dgm:t>
    </dgm:pt>
    <dgm:pt modelId="{6223A24B-5ABD-45C5-B4A7-1DD8514EF9D4}">
      <dgm:prSet/>
      <dgm:spPr/>
      <dgm:t>
        <a:bodyPr/>
        <a:lstStyle/>
        <a:p>
          <a:r>
            <a:rPr lang="en-US"/>
            <a:t>Disrupt insulin receptor signaling cascades and promote insulin resistance </a:t>
          </a:r>
        </a:p>
      </dgm:t>
    </dgm:pt>
    <dgm:pt modelId="{D7868B4B-895C-4C8D-9F5A-2954E606D2A7}" type="parTrans" cxnId="{BC25461E-BC74-4338-A892-203645E21B43}">
      <dgm:prSet/>
      <dgm:spPr/>
      <dgm:t>
        <a:bodyPr/>
        <a:lstStyle/>
        <a:p>
          <a:endParaRPr lang="en-US"/>
        </a:p>
      </dgm:t>
    </dgm:pt>
    <dgm:pt modelId="{2AEC2DD1-FC16-48D6-8984-3F52BF3972AC}" type="sibTrans" cxnId="{BC25461E-BC74-4338-A892-203645E21B43}">
      <dgm:prSet/>
      <dgm:spPr/>
      <dgm:t>
        <a:bodyPr/>
        <a:lstStyle/>
        <a:p>
          <a:endParaRPr lang="en-US"/>
        </a:p>
      </dgm:t>
    </dgm:pt>
    <dgm:pt modelId="{EA2F94A3-518D-4A33-82BB-9AD32D6292A3}">
      <dgm:prSet/>
      <dgm:spPr/>
      <dgm:t>
        <a:bodyPr/>
        <a:lstStyle/>
        <a:p>
          <a:r>
            <a:rPr lang="en-US"/>
            <a:t>Decline in autonomic nervous system function</a:t>
          </a:r>
        </a:p>
      </dgm:t>
    </dgm:pt>
    <dgm:pt modelId="{D353CBE8-4800-4181-B55A-7F1FE2627319}" type="parTrans" cxnId="{88A8A09A-012C-4F67-87EE-262D14D7920B}">
      <dgm:prSet/>
      <dgm:spPr/>
      <dgm:t>
        <a:bodyPr/>
        <a:lstStyle/>
        <a:p>
          <a:endParaRPr lang="en-US"/>
        </a:p>
      </dgm:t>
    </dgm:pt>
    <dgm:pt modelId="{2468CD4B-8BD9-41C3-B671-CFF84E5E449F}" type="sibTrans" cxnId="{88A8A09A-012C-4F67-87EE-262D14D7920B}">
      <dgm:prSet/>
      <dgm:spPr/>
      <dgm:t>
        <a:bodyPr/>
        <a:lstStyle/>
        <a:p>
          <a:endParaRPr lang="en-US"/>
        </a:p>
      </dgm:t>
    </dgm:pt>
    <dgm:pt modelId="{45D274B1-A4DD-4D55-9FA6-31BF4AF58605}">
      <dgm:prSet/>
      <dgm:spPr/>
      <dgm:t>
        <a:bodyPr/>
        <a:lstStyle/>
        <a:p>
          <a:endParaRPr lang="en-US" dirty="0"/>
        </a:p>
      </dgm:t>
    </dgm:pt>
    <dgm:pt modelId="{FA943DBF-0EEA-46B8-A403-02A078E4AFE6}" type="parTrans" cxnId="{4E2E01BD-F97F-4A1B-AF23-BF36E76C142F}">
      <dgm:prSet/>
      <dgm:spPr/>
      <dgm:t>
        <a:bodyPr/>
        <a:lstStyle/>
        <a:p>
          <a:endParaRPr lang="en-US"/>
        </a:p>
      </dgm:t>
    </dgm:pt>
    <dgm:pt modelId="{7B37392D-9BEF-43B4-B772-C35E10EFA56D}" type="sibTrans" cxnId="{4E2E01BD-F97F-4A1B-AF23-BF36E76C142F}">
      <dgm:prSet/>
      <dgm:spPr/>
      <dgm:t>
        <a:bodyPr/>
        <a:lstStyle/>
        <a:p>
          <a:endParaRPr lang="en-US"/>
        </a:p>
      </dgm:t>
    </dgm:pt>
    <dgm:pt modelId="{F03D3EED-AC60-4A58-9305-D261FD0E7C56}">
      <dgm:prSet/>
      <dgm:spPr/>
      <dgm:t>
        <a:bodyPr/>
        <a:lstStyle/>
        <a:p>
          <a:r>
            <a:rPr lang="en-US" dirty="0"/>
            <a:t>Enhanced activity results in NE reduction </a:t>
          </a:r>
        </a:p>
      </dgm:t>
    </dgm:pt>
    <dgm:pt modelId="{45534E02-2BB4-4D9E-AB90-4E3E45CE3A90}" type="parTrans" cxnId="{A4395D54-6631-4FCE-B47B-14BACDE891D8}">
      <dgm:prSet/>
      <dgm:spPr/>
      <dgm:t>
        <a:bodyPr/>
        <a:lstStyle/>
        <a:p>
          <a:endParaRPr lang="en-US"/>
        </a:p>
      </dgm:t>
    </dgm:pt>
    <dgm:pt modelId="{7AD0133B-8E85-490B-ACBE-163E8BBEA884}" type="sibTrans" cxnId="{A4395D54-6631-4FCE-B47B-14BACDE891D8}">
      <dgm:prSet/>
      <dgm:spPr/>
      <dgm:t>
        <a:bodyPr/>
        <a:lstStyle/>
        <a:p>
          <a:endParaRPr lang="en-US"/>
        </a:p>
      </dgm:t>
    </dgm:pt>
    <dgm:pt modelId="{468115E5-7DAF-431A-B32C-C862BC28BDCD}">
      <dgm:prSet/>
      <dgm:spPr/>
      <dgm:t>
        <a:bodyPr/>
        <a:lstStyle/>
        <a:p>
          <a:r>
            <a:rPr lang="en-US"/>
            <a:t>Increase in adipose tissue</a:t>
          </a:r>
        </a:p>
      </dgm:t>
    </dgm:pt>
    <dgm:pt modelId="{2EEBA2EA-EE27-4EE8-AA1D-656BF4D6711A}" type="parTrans" cxnId="{A580BC9C-5E67-4BF1-A83C-5FCE8B8EAAF4}">
      <dgm:prSet/>
      <dgm:spPr/>
      <dgm:t>
        <a:bodyPr/>
        <a:lstStyle/>
        <a:p>
          <a:endParaRPr lang="en-US"/>
        </a:p>
      </dgm:t>
    </dgm:pt>
    <dgm:pt modelId="{E692F3A1-F36D-475A-B08B-93B079E7B971}" type="sibTrans" cxnId="{A580BC9C-5E67-4BF1-A83C-5FCE8B8EAAF4}">
      <dgm:prSet/>
      <dgm:spPr/>
      <dgm:t>
        <a:bodyPr/>
        <a:lstStyle/>
        <a:p>
          <a:endParaRPr lang="en-US"/>
        </a:p>
      </dgm:t>
    </dgm:pt>
    <dgm:pt modelId="{F5978FE6-2C86-4F52-82A7-D22CDDB0D2B4}">
      <dgm:prSet/>
      <dgm:spPr/>
      <dgm:t>
        <a:bodyPr/>
        <a:lstStyle/>
        <a:p>
          <a:r>
            <a:rPr lang="en-US"/>
            <a:t>Insulin resistance</a:t>
          </a:r>
        </a:p>
      </dgm:t>
    </dgm:pt>
    <dgm:pt modelId="{0980F1F0-3EF8-4052-8FB4-DF209B4495B9}" type="parTrans" cxnId="{8548C994-D3C0-43CC-ADFB-18907CE13026}">
      <dgm:prSet/>
      <dgm:spPr/>
      <dgm:t>
        <a:bodyPr/>
        <a:lstStyle/>
        <a:p>
          <a:endParaRPr lang="en-US"/>
        </a:p>
      </dgm:t>
    </dgm:pt>
    <dgm:pt modelId="{4F2F85B7-C4BB-43F4-9B58-D322BA13E66D}" type="sibTrans" cxnId="{8548C994-D3C0-43CC-ADFB-18907CE13026}">
      <dgm:prSet/>
      <dgm:spPr/>
      <dgm:t>
        <a:bodyPr/>
        <a:lstStyle/>
        <a:p>
          <a:endParaRPr lang="en-US"/>
        </a:p>
      </dgm:t>
    </dgm:pt>
    <dgm:pt modelId="{86447203-483C-47FA-BA8A-306BC2B4C31F}">
      <dgm:prSet/>
      <dgm:spPr/>
      <dgm:t>
        <a:bodyPr/>
        <a:lstStyle/>
        <a:p>
          <a:r>
            <a:rPr lang="en-US"/>
            <a:t>Endocrine dysfunction</a:t>
          </a:r>
        </a:p>
      </dgm:t>
    </dgm:pt>
    <dgm:pt modelId="{D8FC46AE-CC6D-440B-ABBE-62675C8D765B}" type="parTrans" cxnId="{ADA20293-6E86-4E0E-9494-EB190414320E}">
      <dgm:prSet/>
      <dgm:spPr/>
      <dgm:t>
        <a:bodyPr/>
        <a:lstStyle/>
        <a:p>
          <a:endParaRPr lang="en-US"/>
        </a:p>
      </dgm:t>
    </dgm:pt>
    <dgm:pt modelId="{62D7CEA3-BE46-4924-8DA3-6032D3266705}" type="sibTrans" cxnId="{ADA20293-6E86-4E0E-9494-EB190414320E}">
      <dgm:prSet/>
      <dgm:spPr/>
      <dgm:t>
        <a:bodyPr/>
        <a:lstStyle/>
        <a:p>
          <a:endParaRPr lang="en-US"/>
        </a:p>
      </dgm:t>
    </dgm:pt>
    <dgm:pt modelId="{132F9898-C2E5-964F-97C4-41C5E85CFDC8}" type="pres">
      <dgm:prSet presAssocID="{17EF6482-2698-471D-BAF0-181C4C788A29}" presName="linear" presStyleCnt="0">
        <dgm:presLayoutVars>
          <dgm:animLvl val="lvl"/>
          <dgm:resizeHandles val="exact"/>
        </dgm:presLayoutVars>
      </dgm:prSet>
      <dgm:spPr/>
    </dgm:pt>
    <dgm:pt modelId="{4AC857A7-901E-814A-9671-5ADE31DC1ECC}" type="pres">
      <dgm:prSet presAssocID="{57DA2BCA-F7FB-4BFD-AC03-F37CAA1D67A8}" presName="parentText" presStyleLbl="node1" presStyleIdx="0" presStyleCnt="4">
        <dgm:presLayoutVars>
          <dgm:chMax val="0"/>
          <dgm:bulletEnabled val="1"/>
        </dgm:presLayoutVars>
      </dgm:prSet>
      <dgm:spPr/>
    </dgm:pt>
    <dgm:pt modelId="{4D3AC6BB-5389-1043-9362-1E3DAF47EEF4}" type="pres">
      <dgm:prSet presAssocID="{F786D280-7558-4491-AE6A-0D8730EBE1C9}" presName="spacer" presStyleCnt="0"/>
      <dgm:spPr/>
    </dgm:pt>
    <dgm:pt modelId="{D4BF3F85-49B9-4C49-A671-7AF0B532C352}" type="pres">
      <dgm:prSet presAssocID="{58ECFA94-6F9C-4EF1-9003-74A08F255779}" presName="parentText" presStyleLbl="node1" presStyleIdx="1" presStyleCnt="4">
        <dgm:presLayoutVars>
          <dgm:chMax val="0"/>
          <dgm:bulletEnabled val="1"/>
        </dgm:presLayoutVars>
      </dgm:prSet>
      <dgm:spPr/>
    </dgm:pt>
    <dgm:pt modelId="{97C1EE66-527D-8149-B454-ED8984295D03}" type="pres">
      <dgm:prSet presAssocID="{DAF2CA10-17D6-4356-88AD-10F32BDCED12}" presName="spacer" presStyleCnt="0"/>
      <dgm:spPr/>
    </dgm:pt>
    <dgm:pt modelId="{7FC453DE-0F36-184F-BCDC-B49F04128A69}" type="pres">
      <dgm:prSet presAssocID="{6223A24B-5ABD-45C5-B4A7-1DD8514EF9D4}" presName="parentText" presStyleLbl="node1" presStyleIdx="2" presStyleCnt="4">
        <dgm:presLayoutVars>
          <dgm:chMax val="0"/>
          <dgm:bulletEnabled val="1"/>
        </dgm:presLayoutVars>
      </dgm:prSet>
      <dgm:spPr/>
    </dgm:pt>
    <dgm:pt modelId="{112A41D2-5758-BE44-AB33-C4F36AB4A98F}" type="pres">
      <dgm:prSet presAssocID="{2AEC2DD1-FC16-48D6-8984-3F52BF3972AC}" presName="spacer" presStyleCnt="0"/>
      <dgm:spPr/>
    </dgm:pt>
    <dgm:pt modelId="{47566A68-18F8-6044-9204-4B89AE341326}" type="pres">
      <dgm:prSet presAssocID="{EA2F94A3-518D-4A33-82BB-9AD32D6292A3}" presName="parentText" presStyleLbl="node1" presStyleIdx="3" presStyleCnt="4">
        <dgm:presLayoutVars>
          <dgm:chMax val="0"/>
          <dgm:bulletEnabled val="1"/>
        </dgm:presLayoutVars>
      </dgm:prSet>
      <dgm:spPr/>
    </dgm:pt>
    <dgm:pt modelId="{1527BA3A-0109-DC48-819D-3EB8D8C0A3A6}" type="pres">
      <dgm:prSet presAssocID="{EA2F94A3-518D-4A33-82BB-9AD32D6292A3}" presName="childText" presStyleLbl="revTx" presStyleIdx="0" presStyleCnt="1">
        <dgm:presLayoutVars>
          <dgm:bulletEnabled val="1"/>
        </dgm:presLayoutVars>
      </dgm:prSet>
      <dgm:spPr/>
    </dgm:pt>
  </dgm:ptLst>
  <dgm:cxnLst>
    <dgm:cxn modelId="{BC25461E-BC74-4338-A892-203645E21B43}" srcId="{17EF6482-2698-471D-BAF0-181C4C788A29}" destId="{6223A24B-5ABD-45C5-B4A7-1DD8514EF9D4}" srcOrd="2" destOrd="0" parTransId="{D7868B4B-895C-4C8D-9F5A-2954E606D2A7}" sibTransId="{2AEC2DD1-FC16-48D6-8984-3F52BF3972AC}"/>
    <dgm:cxn modelId="{82933328-FC43-3043-A030-3336BFFFDDA4}" type="presOf" srcId="{17EF6482-2698-471D-BAF0-181C4C788A29}" destId="{132F9898-C2E5-964F-97C4-41C5E85CFDC8}" srcOrd="0" destOrd="0" presId="urn:microsoft.com/office/officeart/2005/8/layout/vList2"/>
    <dgm:cxn modelId="{7D9E3C29-E142-2543-B70D-B34CA0B85312}" type="presOf" srcId="{57DA2BCA-F7FB-4BFD-AC03-F37CAA1D67A8}" destId="{4AC857A7-901E-814A-9671-5ADE31DC1ECC}" srcOrd="0" destOrd="0" presId="urn:microsoft.com/office/officeart/2005/8/layout/vList2"/>
    <dgm:cxn modelId="{CDE91D2F-6153-DA42-BA1B-F5C19148DBDA}" type="presOf" srcId="{86447203-483C-47FA-BA8A-306BC2B4C31F}" destId="{1527BA3A-0109-DC48-819D-3EB8D8C0A3A6}" srcOrd="0" destOrd="4" presId="urn:microsoft.com/office/officeart/2005/8/layout/vList2"/>
    <dgm:cxn modelId="{7327E832-4135-6041-8781-713B7ACC90EB}" type="presOf" srcId="{F5978FE6-2C86-4F52-82A7-D22CDDB0D2B4}" destId="{1527BA3A-0109-DC48-819D-3EB8D8C0A3A6}" srcOrd="0" destOrd="3" presId="urn:microsoft.com/office/officeart/2005/8/layout/vList2"/>
    <dgm:cxn modelId="{57791E3A-BCF0-714C-B0F4-513748D5C821}" type="presOf" srcId="{468115E5-7DAF-431A-B32C-C862BC28BDCD}" destId="{1527BA3A-0109-DC48-819D-3EB8D8C0A3A6}" srcOrd="0" destOrd="2" presId="urn:microsoft.com/office/officeart/2005/8/layout/vList2"/>
    <dgm:cxn modelId="{64014E47-FC32-4BA6-BF8B-FBFF448536EC}" srcId="{17EF6482-2698-471D-BAF0-181C4C788A29}" destId="{58ECFA94-6F9C-4EF1-9003-74A08F255779}" srcOrd="1" destOrd="0" parTransId="{6BF63FB7-700D-4244-9EF6-75AE3578DCE3}" sibTransId="{DAF2CA10-17D6-4356-88AD-10F32BDCED12}"/>
    <dgm:cxn modelId="{A4395D54-6631-4FCE-B47B-14BACDE891D8}" srcId="{EA2F94A3-518D-4A33-82BB-9AD32D6292A3}" destId="{F03D3EED-AC60-4A58-9305-D261FD0E7C56}" srcOrd="1" destOrd="0" parTransId="{45534E02-2BB4-4D9E-AB90-4E3E45CE3A90}" sibTransId="{7AD0133B-8E85-490B-ACBE-163E8BBEA884}"/>
    <dgm:cxn modelId="{F354DE5A-916F-1646-A280-237A33FAF29E}" type="presOf" srcId="{6223A24B-5ABD-45C5-B4A7-1DD8514EF9D4}" destId="{7FC453DE-0F36-184F-BCDC-B49F04128A69}" srcOrd="0" destOrd="0" presId="urn:microsoft.com/office/officeart/2005/8/layout/vList2"/>
    <dgm:cxn modelId="{7A8BD46A-C141-7540-AE52-83A01C5CDF0D}" type="presOf" srcId="{F03D3EED-AC60-4A58-9305-D261FD0E7C56}" destId="{1527BA3A-0109-DC48-819D-3EB8D8C0A3A6}" srcOrd="0" destOrd="1" presId="urn:microsoft.com/office/officeart/2005/8/layout/vList2"/>
    <dgm:cxn modelId="{A545AA7D-178B-8E45-AAF4-631AED4062CE}" type="presOf" srcId="{45D274B1-A4DD-4D55-9FA6-31BF4AF58605}" destId="{1527BA3A-0109-DC48-819D-3EB8D8C0A3A6}" srcOrd="0" destOrd="0" presId="urn:microsoft.com/office/officeart/2005/8/layout/vList2"/>
    <dgm:cxn modelId="{5C1F0B8B-4CCE-4E0D-A541-9ED008E3CFEA}" srcId="{17EF6482-2698-471D-BAF0-181C4C788A29}" destId="{57DA2BCA-F7FB-4BFD-AC03-F37CAA1D67A8}" srcOrd="0" destOrd="0" parTransId="{7A718EE6-2834-4A9A-B265-14E65C6273C5}" sibTransId="{F786D280-7558-4491-AE6A-0D8730EBE1C9}"/>
    <dgm:cxn modelId="{ADA20293-6E86-4E0E-9494-EB190414320E}" srcId="{EA2F94A3-518D-4A33-82BB-9AD32D6292A3}" destId="{86447203-483C-47FA-BA8A-306BC2B4C31F}" srcOrd="4" destOrd="0" parTransId="{D8FC46AE-CC6D-440B-ABBE-62675C8D765B}" sibTransId="{62D7CEA3-BE46-4924-8DA3-6032D3266705}"/>
    <dgm:cxn modelId="{87E4A993-AA9E-E143-90CD-B34DBBF133CA}" type="presOf" srcId="{EA2F94A3-518D-4A33-82BB-9AD32D6292A3}" destId="{47566A68-18F8-6044-9204-4B89AE341326}" srcOrd="0" destOrd="0" presId="urn:microsoft.com/office/officeart/2005/8/layout/vList2"/>
    <dgm:cxn modelId="{8548C994-D3C0-43CC-ADFB-18907CE13026}" srcId="{EA2F94A3-518D-4A33-82BB-9AD32D6292A3}" destId="{F5978FE6-2C86-4F52-82A7-D22CDDB0D2B4}" srcOrd="3" destOrd="0" parTransId="{0980F1F0-3EF8-4052-8FB4-DF209B4495B9}" sibTransId="{4F2F85B7-C4BB-43F4-9B58-D322BA13E66D}"/>
    <dgm:cxn modelId="{88A8A09A-012C-4F67-87EE-262D14D7920B}" srcId="{17EF6482-2698-471D-BAF0-181C4C788A29}" destId="{EA2F94A3-518D-4A33-82BB-9AD32D6292A3}" srcOrd="3" destOrd="0" parTransId="{D353CBE8-4800-4181-B55A-7F1FE2627319}" sibTransId="{2468CD4B-8BD9-41C3-B671-CFF84E5E449F}"/>
    <dgm:cxn modelId="{A580BC9C-5E67-4BF1-A83C-5FCE8B8EAAF4}" srcId="{EA2F94A3-518D-4A33-82BB-9AD32D6292A3}" destId="{468115E5-7DAF-431A-B32C-C862BC28BDCD}" srcOrd="2" destOrd="0" parTransId="{2EEBA2EA-EE27-4EE8-AA1D-656BF4D6711A}" sibTransId="{E692F3A1-F36D-475A-B08B-93B079E7B971}"/>
    <dgm:cxn modelId="{7294A0AB-21D8-0240-AA9F-B09309B511E2}" type="presOf" srcId="{58ECFA94-6F9C-4EF1-9003-74A08F255779}" destId="{D4BF3F85-49B9-4C49-A671-7AF0B532C352}" srcOrd="0" destOrd="0" presId="urn:microsoft.com/office/officeart/2005/8/layout/vList2"/>
    <dgm:cxn modelId="{4E2E01BD-F97F-4A1B-AF23-BF36E76C142F}" srcId="{EA2F94A3-518D-4A33-82BB-9AD32D6292A3}" destId="{45D274B1-A4DD-4D55-9FA6-31BF4AF58605}" srcOrd="0" destOrd="0" parTransId="{FA943DBF-0EEA-46B8-A403-02A078E4AFE6}" sibTransId="{7B37392D-9BEF-43B4-B772-C35E10EFA56D}"/>
    <dgm:cxn modelId="{3334C4B8-2368-6041-8A46-60ECFBA7CD3E}" type="presParOf" srcId="{132F9898-C2E5-964F-97C4-41C5E85CFDC8}" destId="{4AC857A7-901E-814A-9671-5ADE31DC1ECC}" srcOrd="0" destOrd="0" presId="urn:microsoft.com/office/officeart/2005/8/layout/vList2"/>
    <dgm:cxn modelId="{6792AE43-FE8B-DF40-911C-3F42C5A9BE85}" type="presParOf" srcId="{132F9898-C2E5-964F-97C4-41C5E85CFDC8}" destId="{4D3AC6BB-5389-1043-9362-1E3DAF47EEF4}" srcOrd="1" destOrd="0" presId="urn:microsoft.com/office/officeart/2005/8/layout/vList2"/>
    <dgm:cxn modelId="{2E57A9ED-BA54-B34A-9091-7800ECEB2E33}" type="presParOf" srcId="{132F9898-C2E5-964F-97C4-41C5E85CFDC8}" destId="{D4BF3F85-49B9-4C49-A671-7AF0B532C352}" srcOrd="2" destOrd="0" presId="urn:microsoft.com/office/officeart/2005/8/layout/vList2"/>
    <dgm:cxn modelId="{2F13D954-4E6F-474F-8782-4A320AF0184C}" type="presParOf" srcId="{132F9898-C2E5-964F-97C4-41C5E85CFDC8}" destId="{97C1EE66-527D-8149-B454-ED8984295D03}" srcOrd="3" destOrd="0" presId="urn:microsoft.com/office/officeart/2005/8/layout/vList2"/>
    <dgm:cxn modelId="{6B87E007-B724-7742-A157-CB1C09684841}" type="presParOf" srcId="{132F9898-C2E5-964F-97C4-41C5E85CFDC8}" destId="{7FC453DE-0F36-184F-BCDC-B49F04128A69}" srcOrd="4" destOrd="0" presId="urn:microsoft.com/office/officeart/2005/8/layout/vList2"/>
    <dgm:cxn modelId="{6AA28ED2-97E8-CB4D-9AC8-DBB93DA19684}" type="presParOf" srcId="{132F9898-C2E5-964F-97C4-41C5E85CFDC8}" destId="{112A41D2-5758-BE44-AB33-C4F36AB4A98F}" srcOrd="5" destOrd="0" presId="urn:microsoft.com/office/officeart/2005/8/layout/vList2"/>
    <dgm:cxn modelId="{364C2678-19B5-D94D-B896-6F826C4B049C}" type="presParOf" srcId="{132F9898-C2E5-964F-97C4-41C5E85CFDC8}" destId="{47566A68-18F8-6044-9204-4B89AE341326}" srcOrd="6" destOrd="0" presId="urn:microsoft.com/office/officeart/2005/8/layout/vList2"/>
    <dgm:cxn modelId="{EAE4622D-A280-AF44-9271-C1A5CCFB3A31}" type="presParOf" srcId="{132F9898-C2E5-964F-97C4-41C5E85CFDC8}" destId="{1527BA3A-0109-DC48-819D-3EB8D8C0A3A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5026C4B-BBEA-4275-AEE3-24058AADA2E6}"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51D56144-EFB2-4D95-825E-D11C8119BAD2}">
      <dgm:prSet/>
      <dgm:spPr/>
      <dgm:t>
        <a:bodyPr/>
        <a:lstStyle/>
        <a:p>
          <a:r>
            <a:rPr lang="en-US"/>
            <a:t>Age-related lipid redistribution and obesity promotes a chronic inflammatory state</a:t>
          </a:r>
        </a:p>
      </dgm:t>
    </dgm:pt>
    <dgm:pt modelId="{9BF246A8-B6D5-4222-A1EC-8FEB5A043095}" type="parTrans" cxnId="{AD63F045-D708-4EBC-8F80-674A011BD250}">
      <dgm:prSet/>
      <dgm:spPr/>
      <dgm:t>
        <a:bodyPr/>
        <a:lstStyle/>
        <a:p>
          <a:endParaRPr lang="en-US"/>
        </a:p>
      </dgm:t>
    </dgm:pt>
    <dgm:pt modelId="{1C9B172D-D0B9-43EA-943D-830DEA85F5DA}" type="sibTrans" cxnId="{AD63F045-D708-4EBC-8F80-674A011BD250}">
      <dgm:prSet/>
      <dgm:spPr/>
      <dgm:t>
        <a:bodyPr/>
        <a:lstStyle/>
        <a:p>
          <a:endParaRPr lang="en-US"/>
        </a:p>
      </dgm:t>
    </dgm:pt>
    <dgm:pt modelId="{CFEA6D53-D353-4346-8BED-7F53548950DF}">
      <dgm:prSet/>
      <dgm:spPr/>
      <dgm:t>
        <a:bodyPr/>
        <a:lstStyle/>
        <a:p>
          <a:r>
            <a:rPr lang="en-US"/>
            <a:t>Appetite suppression</a:t>
          </a:r>
        </a:p>
      </dgm:t>
    </dgm:pt>
    <dgm:pt modelId="{F8BC1347-53DE-4507-AD9D-6389CBD9E96E}" type="parTrans" cxnId="{4FEED80A-0296-4050-9DDE-EF456682D402}">
      <dgm:prSet/>
      <dgm:spPr/>
      <dgm:t>
        <a:bodyPr/>
        <a:lstStyle/>
        <a:p>
          <a:endParaRPr lang="en-US"/>
        </a:p>
      </dgm:t>
    </dgm:pt>
    <dgm:pt modelId="{A35A72EF-5B16-45CE-9BC8-63FEAE970870}" type="sibTrans" cxnId="{4FEED80A-0296-4050-9DDE-EF456682D402}">
      <dgm:prSet/>
      <dgm:spPr/>
      <dgm:t>
        <a:bodyPr/>
        <a:lstStyle/>
        <a:p>
          <a:endParaRPr lang="en-US"/>
        </a:p>
      </dgm:t>
    </dgm:pt>
    <dgm:pt modelId="{B4951BD5-978C-4595-9F74-CD30B8E9CBBF}">
      <dgm:prSet/>
      <dgm:spPr/>
      <dgm:t>
        <a:bodyPr/>
        <a:lstStyle/>
        <a:p>
          <a:r>
            <a:rPr lang="en-US"/>
            <a:t>Decreased energy</a:t>
          </a:r>
        </a:p>
      </dgm:t>
    </dgm:pt>
    <dgm:pt modelId="{7B00688C-5F90-4DE8-9756-BF38B7C54EFD}" type="parTrans" cxnId="{283F7E2F-1DA0-4A4E-BAC0-E92A18C9C7D3}">
      <dgm:prSet/>
      <dgm:spPr/>
      <dgm:t>
        <a:bodyPr/>
        <a:lstStyle/>
        <a:p>
          <a:endParaRPr lang="en-US"/>
        </a:p>
      </dgm:t>
    </dgm:pt>
    <dgm:pt modelId="{8AAC1D02-57D8-419A-80AD-3292861AAB44}" type="sibTrans" cxnId="{283F7E2F-1DA0-4A4E-BAC0-E92A18C9C7D3}">
      <dgm:prSet/>
      <dgm:spPr/>
      <dgm:t>
        <a:bodyPr/>
        <a:lstStyle/>
        <a:p>
          <a:endParaRPr lang="en-US"/>
        </a:p>
      </dgm:t>
    </dgm:pt>
    <dgm:pt modelId="{0704D79B-A926-4B99-B8A6-7E2ED6E51892}">
      <dgm:prSet/>
      <dgm:spPr/>
      <dgm:t>
        <a:bodyPr/>
        <a:lstStyle/>
        <a:p>
          <a:r>
            <a:rPr lang="en-US"/>
            <a:t>Muscle wasting</a:t>
          </a:r>
        </a:p>
      </dgm:t>
    </dgm:pt>
    <dgm:pt modelId="{E5FCEF84-B27C-4124-8412-7E046BD841A7}" type="parTrans" cxnId="{DDF62FA6-DDDF-4965-B330-D82EA0530A75}">
      <dgm:prSet/>
      <dgm:spPr/>
      <dgm:t>
        <a:bodyPr/>
        <a:lstStyle/>
        <a:p>
          <a:endParaRPr lang="en-US"/>
        </a:p>
      </dgm:t>
    </dgm:pt>
    <dgm:pt modelId="{785184F7-84E0-4318-BC68-64F1E5F65EF9}" type="sibTrans" cxnId="{DDF62FA6-DDDF-4965-B330-D82EA0530A75}">
      <dgm:prSet/>
      <dgm:spPr/>
      <dgm:t>
        <a:bodyPr/>
        <a:lstStyle/>
        <a:p>
          <a:endParaRPr lang="en-US"/>
        </a:p>
      </dgm:t>
    </dgm:pt>
    <dgm:pt modelId="{F4DC852B-CD08-4829-B367-E2D8925FBAD8}">
      <dgm:prSet/>
      <dgm:spPr/>
      <dgm:t>
        <a:bodyPr/>
        <a:lstStyle/>
        <a:p>
          <a:r>
            <a:rPr lang="en-US"/>
            <a:t>Insulin resistance</a:t>
          </a:r>
        </a:p>
      </dgm:t>
    </dgm:pt>
    <dgm:pt modelId="{69DA426C-2401-40F2-BA6E-DD9143D351B6}" type="parTrans" cxnId="{01B207DC-A486-4C7E-96A0-4FEACDCC0355}">
      <dgm:prSet/>
      <dgm:spPr/>
      <dgm:t>
        <a:bodyPr/>
        <a:lstStyle/>
        <a:p>
          <a:endParaRPr lang="en-US"/>
        </a:p>
      </dgm:t>
    </dgm:pt>
    <dgm:pt modelId="{3C98A4D6-165F-4314-8F81-9A95025939BE}" type="sibTrans" cxnId="{01B207DC-A486-4C7E-96A0-4FEACDCC0355}">
      <dgm:prSet/>
      <dgm:spPr/>
      <dgm:t>
        <a:bodyPr/>
        <a:lstStyle/>
        <a:p>
          <a:endParaRPr lang="en-US"/>
        </a:p>
      </dgm:t>
    </dgm:pt>
    <dgm:pt modelId="{ABB4F9E4-D623-49FB-A506-F4EADA2CD9B8}">
      <dgm:prSet/>
      <dgm:spPr/>
      <dgm:t>
        <a:bodyPr/>
        <a:lstStyle/>
        <a:p>
          <a:r>
            <a:rPr lang="en-US"/>
            <a:t>Type II diabetes</a:t>
          </a:r>
        </a:p>
      </dgm:t>
    </dgm:pt>
    <dgm:pt modelId="{B1214C6B-00CB-4B7C-B34A-27AD6BF0B14E}" type="parTrans" cxnId="{889715BC-9EB0-4967-A6A6-5258FE11A285}">
      <dgm:prSet/>
      <dgm:spPr/>
      <dgm:t>
        <a:bodyPr/>
        <a:lstStyle/>
        <a:p>
          <a:endParaRPr lang="en-US"/>
        </a:p>
      </dgm:t>
    </dgm:pt>
    <dgm:pt modelId="{03A2E69D-F4B0-4229-84BB-21CBB21440B2}" type="sibTrans" cxnId="{889715BC-9EB0-4967-A6A6-5258FE11A285}">
      <dgm:prSet/>
      <dgm:spPr/>
      <dgm:t>
        <a:bodyPr/>
        <a:lstStyle/>
        <a:p>
          <a:endParaRPr lang="en-US"/>
        </a:p>
      </dgm:t>
    </dgm:pt>
    <dgm:pt modelId="{66D8F9EE-92A0-4073-AA14-FB137441E517}">
      <dgm:prSet/>
      <dgm:spPr/>
      <dgm:t>
        <a:bodyPr/>
        <a:lstStyle/>
        <a:p>
          <a:r>
            <a:rPr lang="en-US"/>
            <a:t>Cardiovascular disease</a:t>
          </a:r>
        </a:p>
      </dgm:t>
    </dgm:pt>
    <dgm:pt modelId="{644309C9-3438-4AA8-9DD4-5E9DC79B7D44}" type="parTrans" cxnId="{849E7D62-5393-4CEB-9F72-BAA7A6001DED}">
      <dgm:prSet/>
      <dgm:spPr/>
      <dgm:t>
        <a:bodyPr/>
        <a:lstStyle/>
        <a:p>
          <a:endParaRPr lang="en-US"/>
        </a:p>
      </dgm:t>
    </dgm:pt>
    <dgm:pt modelId="{F510B40B-649D-425E-BE6E-043815F65071}" type="sibTrans" cxnId="{849E7D62-5393-4CEB-9F72-BAA7A6001DED}">
      <dgm:prSet/>
      <dgm:spPr/>
      <dgm:t>
        <a:bodyPr/>
        <a:lstStyle/>
        <a:p>
          <a:endParaRPr lang="en-US"/>
        </a:p>
      </dgm:t>
    </dgm:pt>
    <dgm:pt modelId="{77EF6152-8ED4-994E-B8F8-E0A09954BA4F}" type="pres">
      <dgm:prSet presAssocID="{75026C4B-BBEA-4275-AEE3-24058AADA2E6}" presName="vert0" presStyleCnt="0">
        <dgm:presLayoutVars>
          <dgm:dir/>
          <dgm:animOne val="branch"/>
          <dgm:animLvl val="lvl"/>
        </dgm:presLayoutVars>
      </dgm:prSet>
      <dgm:spPr/>
    </dgm:pt>
    <dgm:pt modelId="{39C4A1F2-E489-5040-8770-6F20E74E7568}" type="pres">
      <dgm:prSet presAssocID="{51D56144-EFB2-4D95-825E-D11C8119BAD2}" presName="thickLine" presStyleLbl="alignNode1" presStyleIdx="0" presStyleCnt="7"/>
      <dgm:spPr/>
    </dgm:pt>
    <dgm:pt modelId="{8A3451CB-CAAF-B047-8802-E17E89DE0FD5}" type="pres">
      <dgm:prSet presAssocID="{51D56144-EFB2-4D95-825E-D11C8119BAD2}" presName="horz1" presStyleCnt="0"/>
      <dgm:spPr/>
    </dgm:pt>
    <dgm:pt modelId="{59CFB233-0627-7B47-AFC8-603E27C87393}" type="pres">
      <dgm:prSet presAssocID="{51D56144-EFB2-4D95-825E-D11C8119BAD2}" presName="tx1" presStyleLbl="revTx" presStyleIdx="0" presStyleCnt="7"/>
      <dgm:spPr/>
    </dgm:pt>
    <dgm:pt modelId="{55AB9270-49BF-294C-81F7-BBE8041ED5BB}" type="pres">
      <dgm:prSet presAssocID="{51D56144-EFB2-4D95-825E-D11C8119BAD2}" presName="vert1" presStyleCnt="0"/>
      <dgm:spPr/>
    </dgm:pt>
    <dgm:pt modelId="{990CF69F-AB69-9347-972D-732384E41FA6}" type="pres">
      <dgm:prSet presAssocID="{CFEA6D53-D353-4346-8BED-7F53548950DF}" presName="thickLine" presStyleLbl="alignNode1" presStyleIdx="1" presStyleCnt="7"/>
      <dgm:spPr/>
    </dgm:pt>
    <dgm:pt modelId="{1CDD0BAF-CB4E-F049-B08B-4F781D768B7C}" type="pres">
      <dgm:prSet presAssocID="{CFEA6D53-D353-4346-8BED-7F53548950DF}" presName="horz1" presStyleCnt="0"/>
      <dgm:spPr/>
    </dgm:pt>
    <dgm:pt modelId="{95C6834C-1FDD-F44B-AFF5-1499F454D22F}" type="pres">
      <dgm:prSet presAssocID="{CFEA6D53-D353-4346-8BED-7F53548950DF}" presName="tx1" presStyleLbl="revTx" presStyleIdx="1" presStyleCnt="7"/>
      <dgm:spPr/>
    </dgm:pt>
    <dgm:pt modelId="{48752588-30F9-EC47-BEE5-98AFE8AFBB3F}" type="pres">
      <dgm:prSet presAssocID="{CFEA6D53-D353-4346-8BED-7F53548950DF}" presName="vert1" presStyleCnt="0"/>
      <dgm:spPr/>
    </dgm:pt>
    <dgm:pt modelId="{915519A5-CCBB-1245-AA9F-E7E122DBEC80}" type="pres">
      <dgm:prSet presAssocID="{B4951BD5-978C-4595-9F74-CD30B8E9CBBF}" presName="thickLine" presStyleLbl="alignNode1" presStyleIdx="2" presStyleCnt="7"/>
      <dgm:spPr/>
    </dgm:pt>
    <dgm:pt modelId="{20C71513-A0D6-DD44-814E-0E50FCD2543A}" type="pres">
      <dgm:prSet presAssocID="{B4951BD5-978C-4595-9F74-CD30B8E9CBBF}" presName="horz1" presStyleCnt="0"/>
      <dgm:spPr/>
    </dgm:pt>
    <dgm:pt modelId="{4F6B8E13-5AE3-B94F-A73D-F5D7CCF42192}" type="pres">
      <dgm:prSet presAssocID="{B4951BD5-978C-4595-9F74-CD30B8E9CBBF}" presName="tx1" presStyleLbl="revTx" presStyleIdx="2" presStyleCnt="7"/>
      <dgm:spPr/>
    </dgm:pt>
    <dgm:pt modelId="{47EEA99F-B630-7942-BDA7-01F907D972DB}" type="pres">
      <dgm:prSet presAssocID="{B4951BD5-978C-4595-9F74-CD30B8E9CBBF}" presName="vert1" presStyleCnt="0"/>
      <dgm:spPr/>
    </dgm:pt>
    <dgm:pt modelId="{7ADA7757-A7DD-7840-B00E-09AF43F11FA7}" type="pres">
      <dgm:prSet presAssocID="{0704D79B-A926-4B99-B8A6-7E2ED6E51892}" presName="thickLine" presStyleLbl="alignNode1" presStyleIdx="3" presStyleCnt="7"/>
      <dgm:spPr/>
    </dgm:pt>
    <dgm:pt modelId="{C53B62F8-7348-FD4E-A53B-A21D8930388D}" type="pres">
      <dgm:prSet presAssocID="{0704D79B-A926-4B99-B8A6-7E2ED6E51892}" presName="horz1" presStyleCnt="0"/>
      <dgm:spPr/>
    </dgm:pt>
    <dgm:pt modelId="{8771FAEF-C8C5-F241-944D-EAE84477E3FA}" type="pres">
      <dgm:prSet presAssocID="{0704D79B-A926-4B99-B8A6-7E2ED6E51892}" presName="tx1" presStyleLbl="revTx" presStyleIdx="3" presStyleCnt="7"/>
      <dgm:spPr/>
    </dgm:pt>
    <dgm:pt modelId="{D14BF0C4-B1B2-7841-883E-068711BDF2AD}" type="pres">
      <dgm:prSet presAssocID="{0704D79B-A926-4B99-B8A6-7E2ED6E51892}" presName="vert1" presStyleCnt="0"/>
      <dgm:spPr/>
    </dgm:pt>
    <dgm:pt modelId="{D1A39EA0-40DF-074B-AAB1-5D0D9B00C5A0}" type="pres">
      <dgm:prSet presAssocID="{F4DC852B-CD08-4829-B367-E2D8925FBAD8}" presName="thickLine" presStyleLbl="alignNode1" presStyleIdx="4" presStyleCnt="7"/>
      <dgm:spPr/>
    </dgm:pt>
    <dgm:pt modelId="{0E9F4518-F090-8A4E-8ADF-CAD4F1259041}" type="pres">
      <dgm:prSet presAssocID="{F4DC852B-CD08-4829-B367-E2D8925FBAD8}" presName="horz1" presStyleCnt="0"/>
      <dgm:spPr/>
    </dgm:pt>
    <dgm:pt modelId="{3BA0BBCD-E27A-6E4F-AFA1-E96EDE6B3447}" type="pres">
      <dgm:prSet presAssocID="{F4DC852B-CD08-4829-B367-E2D8925FBAD8}" presName="tx1" presStyleLbl="revTx" presStyleIdx="4" presStyleCnt="7"/>
      <dgm:spPr/>
    </dgm:pt>
    <dgm:pt modelId="{ACAEC630-F34B-4640-854B-F0E041392CEB}" type="pres">
      <dgm:prSet presAssocID="{F4DC852B-CD08-4829-B367-E2D8925FBAD8}" presName="vert1" presStyleCnt="0"/>
      <dgm:spPr/>
    </dgm:pt>
    <dgm:pt modelId="{FED74293-2D60-CA42-AC19-52D55E876214}" type="pres">
      <dgm:prSet presAssocID="{ABB4F9E4-D623-49FB-A506-F4EADA2CD9B8}" presName="thickLine" presStyleLbl="alignNode1" presStyleIdx="5" presStyleCnt="7"/>
      <dgm:spPr/>
    </dgm:pt>
    <dgm:pt modelId="{F4EB9038-4044-E74C-918F-974D80407E05}" type="pres">
      <dgm:prSet presAssocID="{ABB4F9E4-D623-49FB-A506-F4EADA2CD9B8}" presName="horz1" presStyleCnt="0"/>
      <dgm:spPr/>
    </dgm:pt>
    <dgm:pt modelId="{33C8266D-1FC9-434C-A474-2586772069CC}" type="pres">
      <dgm:prSet presAssocID="{ABB4F9E4-D623-49FB-A506-F4EADA2CD9B8}" presName="tx1" presStyleLbl="revTx" presStyleIdx="5" presStyleCnt="7"/>
      <dgm:spPr/>
    </dgm:pt>
    <dgm:pt modelId="{1E88307C-23ED-AF4F-AF22-F29BECF93BA7}" type="pres">
      <dgm:prSet presAssocID="{ABB4F9E4-D623-49FB-A506-F4EADA2CD9B8}" presName="vert1" presStyleCnt="0"/>
      <dgm:spPr/>
    </dgm:pt>
    <dgm:pt modelId="{44F36224-0684-F94A-AFCF-245297389779}" type="pres">
      <dgm:prSet presAssocID="{66D8F9EE-92A0-4073-AA14-FB137441E517}" presName="thickLine" presStyleLbl="alignNode1" presStyleIdx="6" presStyleCnt="7"/>
      <dgm:spPr/>
    </dgm:pt>
    <dgm:pt modelId="{F2694C4D-FA6C-7645-A0EB-FCDD73E5A800}" type="pres">
      <dgm:prSet presAssocID="{66D8F9EE-92A0-4073-AA14-FB137441E517}" presName="horz1" presStyleCnt="0"/>
      <dgm:spPr/>
    </dgm:pt>
    <dgm:pt modelId="{FBDDD0D2-0135-F249-9BA7-4F7317073EA0}" type="pres">
      <dgm:prSet presAssocID="{66D8F9EE-92A0-4073-AA14-FB137441E517}" presName="tx1" presStyleLbl="revTx" presStyleIdx="6" presStyleCnt="7"/>
      <dgm:spPr/>
    </dgm:pt>
    <dgm:pt modelId="{2D5DBCCF-F95D-4A43-95E3-333CD471EB93}" type="pres">
      <dgm:prSet presAssocID="{66D8F9EE-92A0-4073-AA14-FB137441E517}" presName="vert1" presStyleCnt="0"/>
      <dgm:spPr/>
    </dgm:pt>
  </dgm:ptLst>
  <dgm:cxnLst>
    <dgm:cxn modelId="{4FEED80A-0296-4050-9DDE-EF456682D402}" srcId="{75026C4B-BBEA-4275-AEE3-24058AADA2E6}" destId="{CFEA6D53-D353-4346-8BED-7F53548950DF}" srcOrd="1" destOrd="0" parTransId="{F8BC1347-53DE-4507-AD9D-6389CBD9E96E}" sibTransId="{A35A72EF-5B16-45CE-9BC8-63FEAE970870}"/>
    <dgm:cxn modelId="{27D59612-83D3-9949-A0EF-AB140782BAB8}" type="presOf" srcId="{F4DC852B-CD08-4829-B367-E2D8925FBAD8}" destId="{3BA0BBCD-E27A-6E4F-AFA1-E96EDE6B3447}" srcOrd="0" destOrd="0" presId="urn:microsoft.com/office/officeart/2008/layout/LinedList"/>
    <dgm:cxn modelId="{59E03E2B-B67E-F64A-9475-7A23AFC8186B}" type="presOf" srcId="{0704D79B-A926-4B99-B8A6-7E2ED6E51892}" destId="{8771FAEF-C8C5-F241-944D-EAE84477E3FA}" srcOrd="0" destOrd="0" presId="urn:microsoft.com/office/officeart/2008/layout/LinedList"/>
    <dgm:cxn modelId="{C0FDB22D-6E7F-B041-A102-26AAA01E76CF}" type="presOf" srcId="{51D56144-EFB2-4D95-825E-D11C8119BAD2}" destId="{59CFB233-0627-7B47-AFC8-603E27C87393}" srcOrd="0" destOrd="0" presId="urn:microsoft.com/office/officeart/2008/layout/LinedList"/>
    <dgm:cxn modelId="{283F7E2F-1DA0-4A4E-BAC0-E92A18C9C7D3}" srcId="{75026C4B-BBEA-4275-AEE3-24058AADA2E6}" destId="{B4951BD5-978C-4595-9F74-CD30B8E9CBBF}" srcOrd="2" destOrd="0" parTransId="{7B00688C-5F90-4DE8-9756-BF38B7C54EFD}" sibTransId="{8AAC1D02-57D8-419A-80AD-3292861AAB44}"/>
    <dgm:cxn modelId="{AD63F045-D708-4EBC-8F80-674A011BD250}" srcId="{75026C4B-BBEA-4275-AEE3-24058AADA2E6}" destId="{51D56144-EFB2-4D95-825E-D11C8119BAD2}" srcOrd="0" destOrd="0" parTransId="{9BF246A8-B6D5-4222-A1EC-8FEB5A043095}" sibTransId="{1C9B172D-D0B9-43EA-943D-830DEA85F5DA}"/>
    <dgm:cxn modelId="{10A72E48-E052-E746-AC7B-7DAEF6BE2B2F}" type="presOf" srcId="{75026C4B-BBEA-4275-AEE3-24058AADA2E6}" destId="{77EF6152-8ED4-994E-B8F8-E0A09954BA4F}" srcOrd="0" destOrd="0" presId="urn:microsoft.com/office/officeart/2008/layout/LinedList"/>
    <dgm:cxn modelId="{A289D549-5F1E-C44C-B612-EABA1E00CCF5}" type="presOf" srcId="{B4951BD5-978C-4595-9F74-CD30B8E9CBBF}" destId="{4F6B8E13-5AE3-B94F-A73D-F5D7CCF42192}" srcOrd="0" destOrd="0" presId="urn:microsoft.com/office/officeart/2008/layout/LinedList"/>
    <dgm:cxn modelId="{849E7D62-5393-4CEB-9F72-BAA7A6001DED}" srcId="{75026C4B-BBEA-4275-AEE3-24058AADA2E6}" destId="{66D8F9EE-92A0-4073-AA14-FB137441E517}" srcOrd="6" destOrd="0" parTransId="{644309C9-3438-4AA8-9DD4-5E9DC79B7D44}" sibTransId="{F510B40B-649D-425E-BE6E-043815F65071}"/>
    <dgm:cxn modelId="{563D2A75-D6F2-174D-BE03-F15CA48C3E10}" type="presOf" srcId="{66D8F9EE-92A0-4073-AA14-FB137441E517}" destId="{FBDDD0D2-0135-F249-9BA7-4F7317073EA0}" srcOrd="0" destOrd="0" presId="urn:microsoft.com/office/officeart/2008/layout/LinedList"/>
    <dgm:cxn modelId="{DDF62FA6-DDDF-4965-B330-D82EA0530A75}" srcId="{75026C4B-BBEA-4275-AEE3-24058AADA2E6}" destId="{0704D79B-A926-4B99-B8A6-7E2ED6E51892}" srcOrd="3" destOrd="0" parTransId="{E5FCEF84-B27C-4124-8412-7E046BD841A7}" sibTransId="{785184F7-84E0-4318-BC68-64F1E5F65EF9}"/>
    <dgm:cxn modelId="{4D1B14BC-6F5A-7144-B4B1-E7A1B0FD427E}" type="presOf" srcId="{ABB4F9E4-D623-49FB-A506-F4EADA2CD9B8}" destId="{33C8266D-1FC9-434C-A474-2586772069CC}" srcOrd="0" destOrd="0" presId="urn:microsoft.com/office/officeart/2008/layout/LinedList"/>
    <dgm:cxn modelId="{889715BC-9EB0-4967-A6A6-5258FE11A285}" srcId="{75026C4B-BBEA-4275-AEE3-24058AADA2E6}" destId="{ABB4F9E4-D623-49FB-A506-F4EADA2CD9B8}" srcOrd="5" destOrd="0" parTransId="{B1214C6B-00CB-4B7C-B34A-27AD6BF0B14E}" sibTransId="{03A2E69D-F4B0-4229-84BB-21CBB21440B2}"/>
    <dgm:cxn modelId="{C69A2BDA-3C64-1B4B-AF10-7E8A1706FCE6}" type="presOf" srcId="{CFEA6D53-D353-4346-8BED-7F53548950DF}" destId="{95C6834C-1FDD-F44B-AFF5-1499F454D22F}" srcOrd="0" destOrd="0" presId="urn:microsoft.com/office/officeart/2008/layout/LinedList"/>
    <dgm:cxn modelId="{01B207DC-A486-4C7E-96A0-4FEACDCC0355}" srcId="{75026C4B-BBEA-4275-AEE3-24058AADA2E6}" destId="{F4DC852B-CD08-4829-B367-E2D8925FBAD8}" srcOrd="4" destOrd="0" parTransId="{69DA426C-2401-40F2-BA6E-DD9143D351B6}" sibTransId="{3C98A4D6-165F-4314-8F81-9A95025939BE}"/>
    <dgm:cxn modelId="{C257F7E8-BE88-9E49-8F2A-FA3C530421FF}" type="presParOf" srcId="{77EF6152-8ED4-994E-B8F8-E0A09954BA4F}" destId="{39C4A1F2-E489-5040-8770-6F20E74E7568}" srcOrd="0" destOrd="0" presId="urn:microsoft.com/office/officeart/2008/layout/LinedList"/>
    <dgm:cxn modelId="{5D8BDC5D-510E-5E48-A6B9-281CC4B1C2A1}" type="presParOf" srcId="{77EF6152-8ED4-994E-B8F8-E0A09954BA4F}" destId="{8A3451CB-CAAF-B047-8802-E17E89DE0FD5}" srcOrd="1" destOrd="0" presId="urn:microsoft.com/office/officeart/2008/layout/LinedList"/>
    <dgm:cxn modelId="{7A2C647B-5DFA-3541-8EF2-40096E7BF321}" type="presParOf" srcId="{8A3451CB-CAAF-B047-8802-E17E89DE0FD5}" destId="{59CFB233-0627-7B47-AFC8-603E27C87393}" srcOrd="0" destOrd="0" presId="urn:microsoft.com/office/officeart/2008/layout/LinedList"/>
    <dgm:cxn modelId="{E3B2F0EA-23D6-8B41-B3BB-32DB2E12C920}" type="presParOf" srcId="{8A3451CB-CAAF-B047-8802-E17E89DE0FD5}" destId="{55AB9270-49BF-294C-81F7-BBE8041ED5BB}" srcOrd="1" destOrd="0" presId="urn:microsoft.com/office/officeart/2008/layout/LinedList"/>
    <dgm:cxn modelId="{90D0CE88-4A26-2246-8473-F8179C93BA13}" type="presParOf" srcId="{77EF6152-8ED4-994E-B8F8-E0A09954BA4F}" destId="{990CF69F-AB69-9347-972D-732384E41FA6}" srcOrd="2" destOrd="0" presId="urn:microsoft.com/office/officeart/2008/layout/LinedList"/>
    <dgm:cxn modelId="{859DFC10-328E-6D4F-BCC9-9536359699AF}" type="presParOf" srcId="{77EF6152-8ED4-994E-B8F8-E0A09954BA4F}" destId="{1CDD0BAF-CB4E-F049-B08B-4F781D768B7C}" srcOrd="3" destOrd="0" presId="urn:microsoft.com/office/officeart/2008/layout/LinedList"/>
    <dgm:cxn modelId="{1485A0C0-B60E-5B4F-8E13-AEDD5D0D5B7B}" type="presParOf" srcId="{1CDD0BAF-CB4E-F049-B08B-4F781D768B7C}" destId="{95C6834C-1FDD-F44B-AFF5-1499F454D22F}" srcOrd="0" destOrd="0" presId="urn:microsoft.com/office/officeart/2008/layout/LinedList"/>
    <dgm:cxn modelId="{200B1D92-AE29-B94E-A813-6588CD85B6BE}" type="presParOf" srcId="{1CDD0BAF-CB4E-F049-B08B-4F781D768B7C}" destId="{48752588-30F9-EC47-BEE5-98AFE8AFBB3F}" srcOrd="1" destOrd="0" presId="urn:microsoft.com/office/officeart/2008/layout/LinedList"/>
    <dgm:cxn modelId="{B58F08B8-6C29-AD42-B8A0-DD06C84011B1}" type="presParOf" srcId="{77EF6152-8ED4-994E-B8F8-E0A09954BA4F}" destId="{915519A5-CCBB-1245-AA9F-E7E122DBEC80}" srcOrd="4" destOrd="0" presId="urn:microsoft.com/office/officeart/2008/layout/LinedList"/>
    <dgm:cxn modelId="{AEE1DA84-F6C0-7143-8FB3-B8B33703D149}" type="presParOf" srcId="{77EF6152-8ED4-994E-B8F8-E0A09954BA4F}" destId="{20C71513-A0D6-DD44-814E-0E50FCD2543A}" srcOrd="5" destOrd="0" presId="urn:microsoft.com/office/officeart/2008/layout/LinedList"/>
    <dgm:cxn modelId="{F523D561-6E27-594F-995F-62702B000C94}" type="presParOf" srcId="{20C71513-A0D6-DD44-814E-0E50FCD2543A}" destId="{4F6B8E13-5AE3-B94F-A73D-F5D7CCF42192}" srcOrd="0" destOrd="0" presId="urn:microsoft.com/office/officeart/2008/layout/LinedList"/>
    <dgm:cxn modelId="{2D156E64-97A9-4545-8680-92C4943289D4}" type="presParOf" srcId="{20C71513-A0D6-DD44-814E-0E50FCD2543A}" destId="{47EEA99F-B630-7942-BDA7-01F907D972DB}" srcOrd="1" destOrd="0" presId="urn:microsoft.com/office/officeart/2008/layout/LinedList"/>
    <dgm:cxn modelId="{9EE6EC66-EE62-FE46-8D31-690C2728CC76}" type="presParOf" srcId="{77EF6152-8ED4-994E-B8F8-E0A09954BA4F}" destId="{7ADA7757-A7DD-7840-B00E-09AF43F11FA7}" srcOrd="6" destOrd="0" presId="urn:microsoft.com/office/officeart/2008/layout/LinedList"/>
    <dgm:cxn modelId="{A49DDB12-4B7E-7A46-B815-1742D9C989D9}" type="presParOf" srcId="{77EF6152-8ED4-994E-B8F8-E0A09954BA4F}" destId="{C53B62F8-7348-FD4E-A53B-A21D8930388D}" srcOrd="7" destOrd="0" presId="urn:microsoft.com/office/officeart/2008/layout/LinedList"/>
    <dgm:cxn modelId="{74291D20-FCC1-D94D-9C7E-9D369FB624CB}" type="presParOf" srcId="{C53B62F8-7348-FD4E-A53B-A21D8930388D}" destId="{8771FAEF-C8C5-F241-944D-EAE84477E3FA}" srcOrd="0" destOrd="0" presId="urn:microsoft.com/office/officeart/2008/layout/LinedList"/>
    <dgm:cxn modelId="{16CCA692-E2EB-3242-976E-4B5263C2E7A8}" type="presParOf" srcId="{C53B62F8-7348-FD4E-A53B-A21D8930388D}" destId="{D14BF0C4-B1B2-7841-883E-068711BDF2AD}" srcOrd="1" destOrd="0" presId="urn:microsoft.com/office/officeart/2008/layout/LinedList"/>
    <dgm:cxn modelId="{AC5BFDC8-E7F1-AC49-B63A-ADFBF59459AA}" type="presParOf" srcId="{77EF6152-8ED4-994E-B8F8-E0A09954BA4F}" destId="{D1A39EA0-40DF-074B-AAB1-5D0D9B00C5A0}" srcOrd="8" destOrd="0" presId="urn:microsoft.com/office/officeart/2008/layout/LinedList"/>
    <dgm:cxn modelId="{CC6DA2AC-6CD6-004F-8595-BE25D9972F5D}" type="presParOf" srcId="{77EF6152-8ED4-994E-B8F8-E0A09954BA4F}" destId="{0E9F4518-F090-8A4E-8ADF-CAD4F1259041}" srcOrd="9" destOrd="0" presId="urn:microsoft.com/office/officeart/2008/layout/LinedList"/>
    <dgm:cxn modelId="{D86E2F33-4384-EE49-8936-35FE1FB1DFB1}" type="presParOf" srcId="{0E9F4518-F090-8A4E-8ADF-CAD4F1259041}" destId="{3BA0BBCD-E27A-6E4F-AFA1-E96EDE6B3447}" srcOrd="0" destOrd="0" presId="urn:microsoft.com/office/officeart/2008/layout/LinedList"/>
    <dgm:cxn modelId="{E0F019AF-0EA6-C24A-8E77-AE5C341CAA42}" type="presParOf" srcId="{0E9F4518-F090-8A4E-8ADF-CAD4F1259041}" destId="{ACAEC630-F34B-4640-854B-F0E041392CEB}" srcOrd="1" destOrd="0" presId="urn:microsoft.com/office/officeart/2008/layout/LinedList"/>
    <dgm:cxn modelId="{DDD0BBB9-638A-4344-9B00-7D8316134699}" type="presParOf" srcId="{77EF6152-8ED4-994E-B8F8-E0A09954BA4F}" destId="{FED74293-2D60-CA42-AC19-52D55E876214}" srcOrd="10" destOrd="0" presId="urn:microsoft.com/office/officeart/2008/layout/LinedList"/>
    <dgm:cxn modelId="{E458560C-0D3B-8D4D-8324-7FE3A3E9E98B}" type="presParOf" srcId="{77EF6152-8ED4-994E-B8F8-E0A09954BA4F}" destId="{F4EB9038-4044-E74C-918F-974D80407E05}" srcOrd="11" destOrd="0" presId="urn:microsoft.com/office/officeart/2008/layout/LinedList"/>
    <dgm:cxn modelId="{3843B75E-0982-494A-9DF0-AFC72456C757}" type="presParOf" srcId="{F4EB9038-4044-E74C-918F-974D80407E05}" destId="{33C8266D-1FC9-434C-A474-2586772069CC}" srcOrd="0" destOrd="0" presId="urn:microsoft.com/office/officeart/2008/layout/LinedList"/>
    <dgm:cxn modelId="{CA12AFFD-D4C8-F64B-BAF7-CEB7BBF5283F}" type="presParOf" srcId="{F4EB9038-4044-E74C-918F-974D80407E05}" destId="{1E88307C-23ED-AF4F-AF22-F29BECF93BA7}" srcOrd="1" destOrd="0" presId="urn:microsoft.com/office/officeart/2008/layout/LinedList"/>
    <dgm:cxn modelId="{E98B1C96-9459-8D47-A4BD-98095D50C93A}" type="presParOf" srcId="{77EF6152-8ED4-994E-B8F8-E0A09954BA4F}" destId="{44F36224-0684-F94A-AFCF-245297389779}" srcOrd="12" destOrd="0" presId="urn:microsoft.com/office/officeart/2008/layout/LinedList"/>
    <dgm:cxn modelId="{AAAFF9B6-0977-5A46-9B8A-C2DD035A4389}" type="presParOf" srcId="{77EF6152-8ED4-994E-B8F8-E0A09954BA4F}" destId="{F2694C4D-FA6C-7645-A0EB-FCDD73E5A800}" srcOrd="13" destOrd="0" presId="urn:microsoft.com/office/officeart/2008/layout/LinedList"/>
    <dgm:cxn modelId="{5B85AA37-1242-CF46-AA26-E31D8DCBECD1}" type="presParOf" srcId="{F2694C4D-FA6C-7645-A0EB-FCDD73E5A800}" destId="{FBDDD0D2-0135-F249-9BA7-4F7317073EA0}" srcOrd="0" destOrd="0" presId="urn:microsoft.com/office/officeart/2008/layout/LinedList"/>
    <dgm:cxn modelId="{57F36A07-2963-7D4D-B7CB-B93DBCEC0A29}" type="presParOf" srcId="{F2694C4D-FA6C-7645-A0EB-FCDD73E5A800}" destId="{2D5DBCCF-F95D-4A43-95E3-333CD471EB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684C5EF-758C-4730-848A-0DBDC63F12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08027F-6B24-474E-B513-42E25EA31C30}">
      <dgm:prSet/>
      <dgm:spPr/>
      <dgm:t>
        <a:bodyPr/>
        <a:lstStyle/>
        <a:p>
          <a:r>
            <a:rPr lang="en-US" dirty="0"/>
            <a:t>Up to 90% of adult patients with OSA are obese</a:t>
          </a:r>
        </a:p>
      </dgm:t>
    </dgm:pt>
    <dgm:pt modelId="{9E8B64FF-ECE2-4820-ADC2-61FF97C431AC}" type="parTrans" cxnId="{993F5338-5EDC-49A7-AA48-E2EFEE324DAA}">
      <dgm:prSet/>
      <dgm:spPr/>
      <dgm:t>
        <a:bodyPr/>
        <a:lstStyle/>
        <a:p>
          <a:endParaRPr lang="en-US"/>
        </a:p>
      </dgm:t>
    </dgm:pt>
    <dgm:pt modelId="{A2C4880C-E02F-424A-ABBE-8703ED199FE1}" type="sibTrans" cxnId="{993F5338-5EDC-49A7-AA48-E2EFEE324DAA}">
      <dgm:prSet/>
      <dgm:spPr/>
      <dgm:t>
        <a:bodyPr/>
        <a:lstStyle/>
        <a:p>
          <a:endParaRPr lang="en-US"/>
        </a:p>
      </dgm:t>
    </dgm:pt>
    <dgm:pt modelId="{304BE0E6-2691-42A8-95AB-485FABBAD29B}">
      <dgm:prSet/>
      <dgm:spPr/>
      <dgm:t>
        <a:bodyPr/>
        <a:lstStyle/>
        <a:p>
          <a:r>
            <a:rPr lang="en-US" dirty="0"/>
            <a:t>Obesity becomes more prevalent with age</a:t>
          </a:r>
        </a:p>
      </dgm:t>
    </dgm:pt>
    <dgm:pt modelId="{9DFCE303-5765-4B3C-9554-D8D30FC967B9}" type="parTrans" cxnId="{2EBE0B15-381B-421D-B697-F8504E8D55C0}">
      <dgm:prSet/>
      <dgm:spPr/>
      <dgm:t>
        <a:bodyPr/>
        <a:lstStyle/>
        <a:p>
          <a:endParaRPr lang="en-US"/>
        </a:p>
      </dgm:t>
    </dgm:pt>
    <dgm:pt modelId="{E963CE2D-E91E-4D6B-A73C-D5B34FE823DB}" type="sibTrans" cxnId="{2EBE0B15-381B-421D-B697-F8504E8D55C0}">
      <dgm:prSet/>
      <dgm:spPr/>
      <dgm:t>
        <a:bodyPr/>
        <a:lstStyle/>
        <a:p>
          <a:endParaRPr lang="en-US"/>
        </a:p>
      </dgm:t>
    </dgm:pt>
    <dgm:pt modelId="{2433343E-6A68-4454-9676-D6277CCEAE17}">
      <dgm:prSet/>
      <dgm:spPr/>
      <dgm:t>
        <a:bodyPr/>
        <a:lstStyle/>
        <a:p>
          <a:r>
            <a:rPr lang="en-US" dirty="0"/>
            <a:t>Comorbidities exacerbated by age</a:t>
          </a:r>
        </a:p>
      </dgm:t>
    </dgm:pt>
    <dgm:pt modelId="{4EC22473-7F3A-4F76-9600-1797AD54CDE3}" type="parTrans" cxnId="{8F9788DC-7502-445D-91C4-D857B4FA10BA}">
      <dgm:prSet/>
      <dgm:spPr/>
      <dgm:t>
        <a:bodyPr/>
        <a:lstStyle/>
        <a:p>
          <a:endParaRPr lang="en-US"/>
        </a:p>
      </dgm:t>
    </dgm:pt>
    <dgm:pt modelId="{16B273B6-1D92-4B9C-BC4D-F3110EFAA15A}" type="sibTrans" cxnId="{8F9788DC-7502-445D-91C4-D857B4FA10BA}">
      <dgm:prSet/>
      <dgm:spPr/>
      <dgm:t>
        <a:bodyPr/>
        <a:lstStyle/>
        <a:p>
          <a:endParaRPr lang="en-US"/>
        </a:p>
      </dgm:t>
    </dgm:pt>
    <dgm:pt modelId="{7E1F5B49-97E5-4A0D-94E9-C73A4470329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Hypertension</a:t>
          </a:r>
          <a:endParaRPr lang="en-US" dirty="0"/>
        </a:p>
      </dgm:t>
    </dgm:pt>
    <dgm:pt modelId="{F546190C-98CE-4864-92AF-84A36FC8F4DD}" type="parTrans" cxnId="{CAA28B9F-2C57-4CE5-90BD-8B21B693F396}">
      <dgm:prSet/>
      <dgm:spPr/>
      <dgm:t>
        <a:bodyPr/>
        <a:lstStyle/>
        <a:p>
          <a:endParaRPr lang="en-US"/>
        </a:p>
      </dgm:t>
    </dgm:pt>
    <dgm:pt modelId="{E43B89CE-53CD-4DFE-BD1B-C0BCF4486C03}" type="sibTrans" cxnId="{CAA28B9F-2C57-4CE5-90BD-8B21B693F396}">
      <dgm:prSet/>
      <dgm:spPr/>
      <dgm:t>
        <a:bodyPr/>
        <a:lstStyle/>
        <a:p>
          <a:endParaRPr lang="en-US"/>
        </a:p>
      </dgm:t>
    </dgm:pt>
    <dgm:pt modelId="{C1AE8A53-FB29-417A-BB6E-57A9632A2BE2}">
      <dgm:prSet/>
      <dgm:spPr/>
      <dgm:t>
        <a:bodyPr/>
        <a:lstStyle/>
        <a:p>
          <a:pPr marL="171450" lvl="1" indent="0" defTabSz="711200">
            <a:lnSpc>
              <a:spcPct val="90000"/>
            </a:lnSpc>
            <a:spcBef>
              <a:spcPct val="0"/>
            </a:spcBef>
            <a:spcAft>
              <a:spcPct val="20000"/>
            </a:spcAft>
          </a:pPr>
          <a:endParaRPr lang="en-US" dirty="0"/>
        </a:p>
      </dgm:t>
    </dgm:pt>
    <dgm:pt modelId="{28ABAB58-58A6-45A0-AC07-D6384E347098}" type="parTrans" cxnId="{99B173C0-FA8F-4D82-A344-99C9C9350623}">
      <dgm:prSet/>
      <dgm:spPr/>
      <dgm:t>
        <a:bodyPr/>
        <a:lstStyle/>
        <a:p>
          <a:endParaRPr lang="en-US"/>
        </a:p>
      </dgm:t>
    </dgm:pt>
    <dgm:pt modelId="{A598F9BE-1E71-48CE-B7A1-93151A2CB7AD}" type="sibTrans" cxnId="{99B173C0-FA8F-4D82-A344-99C9C9350623}">
      <dgm:prSet/>
      <dgm:spPr/>
      <dgm:t>
        <a:bodyPr/>
        <a:lstStyle/>
        <a:p>
          <a:endParaRPr lang="en-US"/>
        </a:p>
      </dgm:t>
    </dgm:pt>
    <dgm:pt modelId="{6BB71439-3101-154A-B2BD-B203AE73748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Mood disorder </a:t>
          </a:r>
          <a:endParaRPr lang="en-US" dirty="0"/>
        </a:p>
      </dgm:t>
    </dgm:pt>
    <dgm:pt modelId="{CC7DD56D-9986-304C-A100-EEBB47260DE8}" type="parTrans" cxnId="{5D005457-44C0-A04B-B600-3128F34C265C}">
      <dgm:prSet/>
      <dgm:spPr/>
      <dgm:t>
        <a:bodyPr/>
        <a:lstStyle/>
        <a:p>
          <a:endParaRPr lang="en-US"/>
        </a:p>
      </dgm:t>
    </dgm:pt>
    <dgm:pt modelId="{4AE21617-DB4E-3F4C-927F-C5EC6F2E3BB0}" type="sibTrans" cxnId="{5D005457-44C0-A04B-B600-3128F34C265C}">
      <dgm:prSet/>
      <dgm:spPr/>
      <dgm:t>
        <a:bodyPr/>
        <a:lstStyle/>
        <a:p>
          <a:endParaRPr lang="en-US"/>
        </a:p>
      </dgm:t>
    </dgm:pt>
    <dgm:pt modelId="{4697D970-A197-1E4C-A266-D482ECD318D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Cognitive dysfunction</a:t>
          </a:r>
          <a:endParaRPr lang="en-US" dirty="0"/>
        </a:p>
      </dgm:t>
    </dgm:pt>
    <dgm:pt modelId="{D545404E-D8EB-4C4C-A30C-2A96D05FAD32}" type="parTrans" cxnId="{957C7DEE-8EDD-AA4A-B4B0-8683F64F95BD}">
      <dgm:prSet/>
      <dgm:spPr/>
      <dgm:t>
        <a:bodyPr/>
        <a:lstStyle/>
        <a:p>
          <a:endParaRPr lang="en-US"/>
        </a:p>
      </dgm:t>
    </dgm:pt>
    <dgm:pt modelId="{8D648796-623B-3043-B6D5-FE66D196DF85}" type="sibTrans" cxnId="{957C7DEE-8EDD-AA4A-B4B0-8683F64F95BD}">
      <dgm:prSet/>
      <dgm:spPr/>
      <dgm:t>
        <a:bodyPr/>
        <a:lstStyle/>
        <a:p>
          <a:endParaRPr lang="en-US"/>
        </a:p>
      </dgm:t>
    </dgm:pt>
    <dgm:pt modelId="{DCE3BBBE-9E3E-F446-A005-CBAE3F57438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Coronary artery disease</a:t>
          </a:r>
          <a:endParaRPr lang="en-US" dirty="0"/>
        </a:p>
      </dgm:t>
    </dgm:pt>
    <dgm:pt modelId="{9ABDC47D-A886-2643-AA53-4D18659ECEBD}" type="parTrans" cxnId="{EE90A679-FB98-5249-B40E-EFAF5496FA95}">
      <dgm:prSet/>
      <dgm:spPr/>
      <dgm:t>
        <a:bodyPr/>
        <a:lstStyle/>
        <a:p>
          <a:endParaRPr lang="en-US"/>
        </a:p>
      </dgm:t>
    </dgm:pt>
    <dgm:pt modelId="{A258D1D7-F592-4645-90E3-5C55C345C73F}" type="sibTrans" cxnId="{EE90A679-FB98-5249-B40E-EFAF5496FA95}">
      <dgm:prSet/>
      <dgm:spPr/>
      <dgm:t>
        <a:bodyPr/>
        <a:lstStyle/>
        <a:p>
          <a:endParaRPr lang="en-US"/>
        </a:p>
      </dgm:t>
    </dgm:pt>
    <dgm:pt modelId="{F87C976B-862C-484E-97F4-303A3A7EA40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Stroke </a:t>
          </a:r>
          <a:endParaRPr lang="en-US" dirty="0"/>
        </a:p>
      </dgm:t>
    </dgm:pt>
    <dgm:pt modelId="{1829C613-6C51-FB4B-9EC4-14FFFF43FA90}" type="parTrans" cxnId="{293D8751-6A83-EF42-9593-C778BC946951}">
      <dgm:prSet/>
      <dgm:spPr/>
      <dgm:t>
        <a:bodyPr/>
        <a:lstStyle/>
        <a:p>
          <a:endParaRPr lang="en-US"/>
        </a:p>
      </dgm:t>
    </dgm:pt>
    <dgm:pt modelId="{0346E2C0-3812-1A42-B946-FA6E0A69223A}" type="sibTrans" cxnId="{293D8751-6A83-EF42-9593-C778BC946951}">
      <dgm:prSet/>
      <dgm:spPr/>
      <dgm:t>
        <a:bodyPr/>
        <a:lstStyle/>
        <a:p>
          <a:endParaRPr lang="en-US"/>
        </a:p>
      </dgm:t>
    </dgm:pt>
    <dgm:pt modelId="{3F178817-B3FA-2D43-AF77-586420DE5FD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Congestive heart failure</a:t>
          </a:r>
          <a:endParaRPr lang="en-US" dirty="0"/>
        </a:p>
      </dgm:t>
    </dgm:pt>
    <dgm:pt modelId="{25A0C748-E03F-904D-A371-E9ED40AE21CB}" type="parTrans" cxnId="{19F5A5C1-CDA4-E342-83DE-B4A5E831A881}">
      <dgm:prSet/>
      <dgm:spPr/>
      <dgm:t>
        <a:bodyPr/>
        <a:lstStyle/>
        <a:p>
          <a:endParaRPr lang="en-US"/>
        </a:p>
      </dgm:t>
    </dgm:pt>
    <dgm:pt modelId="{9F0BE291-21D6-D44A-A77C-C9484A4F10B9}" type="sibTrans" cxnId="{19F5A5C1-CDA4-E342-83DE-B4A5E831A881}">
      <dgm:prSet/>
      <dgm:spPr/>
      <dgm:t>
        <a:bodyPr/>
        <a:lstStyle/>
        <a:p>
          <a:endParaRPr lang="en-US"/>
        </a:p>
      </dgm:t>
    </dgm:pt>
    <dgm:pt modelId="{B37FBE7F-1F75-5E41-BD84-36C0A7D9804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Atrial fibrillation</a:t>
          </a:r>
          <a:endParaRPr lang="en-US" dirty="0"/>
        </a:p>
      </dgm:t>
    </dgm:pt>
    <dgm:pt modelId="{40E6E3EA-6543-894E-B6A1-D79643D96AEC}" type="parTrans" cxnId="{A4158242-591A-AA4D-AE5C-E5B79ADF692D}">
      <dgm:prSet/>
      <dgm:spPr/>
      <dgm:t>
        <a:bodyPr/>
        <a:lstStyle/>
        <a:p>
          <a:endParaRPr lang="en-US"/>
        </a:p>
      </dgm:t>
    </dgm:pt>
    <dgm:pt modelId="{D3C84AEE-631B-8549-B8F8-195D3D82392F}" type="sibTrans" cxnId="{A4158242-591A-AA4D-AE5C-E5B79ADF692D}">
      <dgm:prSet/>
      <dgm:spPr/>
      <dgm:t>
        <a:bodyPr/>
        <a:lstStyle/>
        <a:p>
          <a:endParaRPr lang="en-US"/>
        </a:p>
      </dgm:t>
    </dgm:pt>
    <dgm:pt modelId="{20D71ED5-0186-FF4D-9911-F5F62B331A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Type 2 diabetes</a:t>
          </a:r>
          <a:endParaRPr lang="en-US" dirty="0"/>
        </a:p>
        <a:p>
          <a:pPr marL="171450" lvl="1" indent="0" defTabSz="711200">
            <a:lnSpc>
              <a:spcPct val="90000"/>
            </a:lnSpc>
            <a:spcBef>
              <a:spcPct val="0"/>
            </a:spcBef>
            <a:spcAft>
              <a:spcPct val="20000"/>
            </a:spcAft>
          </a:pPr>
          <a:endParaRPr lang="en-US" dirty="0"/>
        </a:p>
      </dgm:t>
    </dgm:pt>
    <dgm:pt modelId="{019B244B-4EBC-1446-8D89-25144E8F3396}" type="parTrans" cxnId="{36880912-B5FE-D445-A5F5-B5A25982D99E}">
      <dgm:prSet/>
      <dgm:spPr/>
      <dgm:t>
        <a:bodyPr/>
        <a:lstStyle/>
        <a:p>
          <a:endParaRPr lang="en-US"/>
        </a:p>
      </dgm:t>
    </dgm:pt>
    <dgm:pt modelId="{1ACBD248-C71F-0F43-9688-B4973C4D207A}" type="sibTrans" cxnId="{36880912-B5FE-D445-A5F5-B5A25982D99E}">
      <dgm:prSet/>
      <dgm:spPr/>
      <dgm:t>
        <a:bodyPr/>
        <a:lstStyle/>
        <a:p>
          <a:endParaRPr lang="en-US"/>
        </a:p>
      </dgm:t>
    </dgm:pt>
    <dgm:pt modelId="{A2CE8A71-091D-604B-B760-1497758DF54D}" type="pres">
      <dgm:prSet presAssocID="{7684C5EF-758C-4730-848A-0DBDC63F12F1}" presName="linear" presStyleCnt="0">
        <dgm:presLayoutVars>
          <dgm:animLvl val="lvl"/>
          <dgm:resizeHandles val="exact"/>
        </dgm:presLayoutVars>
      </dgm:prSet>
      <dgm:spPr/>
    </dgm:pt>
    <dgm:pt modelId="{E9E12EBB-206A-3B41-906A-D15B5F7CFA01}" type="pres">
      <dgm:prSet presAssocID="{C908027F-6B24-474E-B513-42E25EA31C30}" presName="parentText" presStyleLbl="node1" presStyleIdx="0" presStyleCnt="3">
        <dgm:presLayoutVars>
          <dgm:chMax val="0"/>
          <dgm:bulletEnabled val="1"/>
        </dgm:presLayoutVars>
      </dgm:prSet>
      <dgm:spPr/>
    </dgm:pt>
    <dgm:pt modelId="{2BB70CF4-B5B3-5743-9FF5-CAA771B19808}" type="pres">
      <dgm:prSet presAssocID="{A2C4880C-E02F-424A-ABBE-8703ED199FE1}" presName="spacer" presStyleCnt="0"/>
      <dgm:spPr/>
    </dgm:pt>
    <dgm:pt modelId="{03A62434-A483-7740-B85C-C8251AE1CB8E}" type="pres">
      <dgm:prSet presAssocID="{304BE0E6-2691-42A8-95AB-485FABBAD29B}" presName="parentText" presStyleLbl="node1" presStyleIdx="1" presStyleCnt="3">
        <dgm:presLayoutVars>
          <dgm:chMax val="0"/>
          <dgm:bulletEnabled val="1"/>
        </dgm:presLayoutVars>
      </dgm:prSet>
      <dgm:spPr/>
    </dgm:pt>
    <dgm:pt modelId="{BE1891A6-03D7-0D49-A1AC-228F20B5B424}" type="pres">
      <dgm:prSet presAssocID="{E963CE2D-E91E-4D6B-A73C-D5B34FE823DB}" presName="spacer" presStyleCnt="0"/>
      <dgm:spPr/>
    </dgm:pt>
    <dgm:pt modelId="{93455F4D-D236-9645-9861-B34FE6E61456}" type="pres">
      <dgm:prSet presAssocID="{2433343E-6A68-4454-9676-D6277CCEAE17}" presName="parentText" presStyleLbl="node1" presStyleIdx="2" presStyleCnt="3">
        <dgm:presLayoutVars>
          <dgm:chMax val="0"/>
          <dgm:bulletEnabled val="1"/>
        </dgm:presLayoutVars>
      </dgm:prSet>
      <dgm:spPr/>
    </dgm:pt>
    <dgm:pt modelId="{C7DCBADB-D25C-A947-B552-EBE5CDBF1198}" type="pres">
      <dgm:prSet presAssocID="{2433343E-6A68-4454-9676-D6277CCEAE17}" presName="childText" presStyleLbl="revTx" presStyleIdx="0" presStyleCnt="1">
        <dgm:presLayoutVars>
          <dgm:bulletEnabled val="1"/>
        </dgm:presLayoutVars>
      </dgm:prSet>
      <dgm:spPr/>
    </dgm:pt>
  </dgm:ptLst>
  <dgm:cxnLst>
    <dgm:cxn modelId="{7FB81807-7AF3-6A47-B75C-E1F25F763F6C}" type="presOf" srcId="{4697D970-A197-1E4C-A266-D482ECD318DA}" destId="{C7DCBADB-D25C-A947-B552-EBE5CDBF1198}" srcOrd="0" destOrd="2" presId="urn:microsoft.com/office/officeart/2005/8/layout/vList2"/>
    <dgm:cxn modelId="{E21D480E-2DE8-EF42-98ED-24206FC43E32}" type="presOf" srcId="{304BE0E6-2691-42A8-95AB-485FABBAD29B}" destId="{03A62434-A483-7740-B85C-C8251AE1CB8E}" srcOrd="0" destOrd="0" presId="urn:microsoft.com/office/officeart/2005/8/layout/vList2"/>
    <dgm:cxn modelId="{36880912-B5FE-D445-A5F5-B5A25982D99E}" srcId="{2433343E-6A68-4454-9676-D6277CCEAE17}" destId="{20D71ED5-0186-FF4D-9911-F5F62B331A62}" srcOrd="7" destOrd="0" parTransId="{019B244B-4EBC-1446-8D89-25144E8F3396}" sibTransId="{1ACBD248-C71F-0F43-9688-B4973C4D207A}"/>
    <dgm:cxn modelId="{2EBE0B15-381B-421D-B697-F8504E8D55C0}" srcId="{7684C5EF-758C-4730-848A-0DBDC63F12F1}" destId="{304BE0E6-2691-42A8-95AB-485FABBAD29B}" srcOrd="1" destOrd="0" parTransId="{9DFCE303-5765-4B3C-9554-D8D30FC967B9}" sibTransId="{E963CE2D-E91E-4D6B-A73C-D5B34FE823DB}"/>
    <dgm:cxn modelId="{0F136F1E-F9CA-3F4F-9BDC-AA1A363C9156}" type="presOf" srcId="{F87C976B-862C-484E-97F4-303A3A7EA40F}" destId="{C7DCBADB-D25C-A947-B552-EBE5CDBF1198}" srcOrd="0" destOrd="4" presId="urn:microsoft.com/office/officeart/2005/8/layout/vList2"/>
    <dgm:cxn modelId="{993F5338-5EDC-49A7-AA48-E2EFEE324DAA}" srcId="{7684C5EF-758C-4730-848A-0DBDC63F12F1}" destId="{C908027F-6B24-474E-B513-42E25EA31C30}" srcOrd="0" destOrd="0" parTransId="{9E8B64FF-ECE2-4820-ADC2-61FF97C431AC}" sibTransId="{A2C4880C-E02F-424A-ABBE-8703ED199FE1}"/>
    <dgm:cxn modelId="{A4158242-591A-AA4D-AE5C-E5B79ADF692D}" srcId="{2433343E-6A68-4454-9676-D6277CCEAE17}" destId="{B37FBE7F-1F75-5E41-BD84-36C0A7D9804A}" srcOrd="6" destOrd="0" parTransId="{40E6E3EA-6543-894E-B6A1-D79643D96AEC}" sibTransId="{D3C84AEE-631B-8549-B8F8-195D3D82392F}"/>
    <dgm:cxn modelId="{293D8751-6A83-EF42-9593-C778BC946951}" srcId="{2433343E-6A68-4454-9676-D6277CCEAE17}" destId="{F87C976B-862C-484E-97F4-303A3A7EA40F}" srcOrd="4" destOrd="0" parTransId="{1829C613-6C51-FB4B-9EC4-14FFFF43FA90}" sibTransId="{0346E2C0-3812-1A42-B946-FA6E0A69223A}"/>
    <dgm:cxn modelId="{5D005457-44C0-A04B-B600-3128F34C265C}" srcId="{2433343E-6A68-4454-9676-D6277CCEAE17}" destId="{6BB71439-3101-154A-B2BD-B203AE737482}" srcOrd="1" destOrd="0" parTransId="{CC7DD56D-9986-304C-A100-EEBB47260DE8}" sibTransId="{4AE21617-DB4E-3F4C-927F-C5EC6F2E3BB0}"/>
    <dgm:cxn modelId="{D601325E-C299-F54D-9358-3275D44E6053}" type="presOf" srcId="{3F178817-B3FA-2D43-AF77-586420DE5FD2}" destId="{C7DCBADB-D25C-A947-B552-EBE5CDBF1198}" srcOrd="0" destOrd="5" presId="urn:microsoft.com/office/officeart/2005/8/layout/vList2"/>
    <dgm:cxn modelId="{B565F868-9712-A143-8063-7F75FFD0C339}" type="presOf" srcId="{20D71ED5-0186-FF4D-9911-F5F62B331A62}" destId="{C7DCBADB-D25C-A947-B552-EBE5CDBF1198}" srcOrd="0" destOrd="7" presId="urn:microsoft.com/office/officeart/2005/8/layout/vList2"/>
    <dgm:cxn modelId="{8C642469-09C6-344D-82AF-E4E125EBB7D7}" type="presOf" srcId="{DCE3BBBE-9E3E-F446-A005-CBAE3F57438E}" destId="{C7DCBADB-D25C-A947-B552-EBE5CDBF1198}" srcOrd="0" destOrd="3" presId="urn:microsoft.com/office/officeart/2005/8/layout/vList2"/>
    <dgm:cxn modelId="{5B2C436F-6347-D241-96F2-40EFF45364E6}" type="presOf" srcId="{7E1F5B49-97E5-4A0D-94E9-C73A4470329F}" destId="{C7DCBADB-D25C-A947-B552-EBE5CDBF1198}" srcOrd="0" destOrd="0" presId="urn:microsoft.com/office/officeart/2005/8/layout/vList2"/>
    <dgm:cxn modelId="{EE90A679-FB98-5249-B40E-EFAF5496FA95}" srcId="{2433343E-6A68-4454-9676-D6277CCEAE17}" destId="{DCE3BBBE-9E3E-F446-A005-CBAE3F57438E}" srcOrd="3" destOrd="0" parTransId="{9ABDC47D-A886-2643-AA53-4D18659ECEBD}" sibTransId="{A258D1D7-F592-4645-90E3-5C55C345C73F}"/>
    <dgm:cxn modelId="{CAA28B9F-2C57-4CE5-90BD-8B21B693F396}" srcId="{2433343E-6A68-4454-9676-D6277CCEAE17}" destId="{7E1F5B49-97E5-4A0D-94E9-C73A4470329F}" srcOrd="0" destOrd="0" parTransId="{F546190C-98CE-4864-92AF-84A36FC8F4DD}" sibTransId="{E43B89CE-53CD-4DFE-BD1B-C0BCF4486C03}"/>
    <dgm:cxn modelId="{C05CE7B4-3B34-5246-8946-291519AD279E}" type="presOf" srcId="{B37FBE7F-1F75-5E41-BD84-36C0A7D9804A}" destId="{C7DCBADB-D25C-A947-B552-EBE5CDBF1198}" srcOrd="0" destOrd="6" presId="urn:microsoft.com/office/officeart/2005/8/layout/vList2"/>
    <dgm:cxn modelId="{261070B7-53EB-FC47-8757-C4C78A4CA498}" type="presOf" srcId="{6BB71439-3101-154A-B2BD-B203AE737482}" destId="{C7DCBADB-D25C-A947-B552-EBE5CDBF1198}" srcOrd="0" destOrd="1" presId="urn:microsoft.com/office/officeart/2005/8/layout/vList2"/>
    <dgm:cxn modelId="{2981FEB8-3616-E043-BF40-4C07E87E6AEC}" type="presOf" srcId="{C1AE8A53-FB29-417A-BB6E-57A9632A2BE2}" destId="{C7DCBADB-D25C-A947-B552-EBE5CDBF1198}" srcOrd="0" destOrd="8" presId="urn:microsoft.com/office/officeart/2005/8/layout/vList2"/>
    <dgm:cxn modelId="{99B173C0-FA8F-4D82-A344-99C9C9350623}" srcId="{2433343E-6A68-4454-9676-D6277CCEAE17}" destId="{C1AE8A53-FB29-417A-BB6E-57A9632A2BE2}" srcOrd="8" destOrd="0" parTransId="{28ABAB58-58A6-45A0-AC07-D6384E347098}" sibTransId="{A598F9BE-1E71-48CE-B7A1-93151A2CB7AD}"/>
    <dgm:cxn modelId="{19F5A5C1-CDA4-E342-83DE-B4A5E831A881}" srcId="{2433343E-6A68-4454-9676-D6277CCEAE17}" destId="{3F178817-B3FA-2D43-AF77-586420DE5FD2}" srcOrd="5" destOrd="0" parTransId="{25A0C748-E03F-904D-A371-E9ED40AE21CB}" sibTransId="{9F0BE291-21D6-D44A-A77C-C9484A4F10B9}"/>
    <dgm:cxn modelId="{B931FAD7-711F-1546-992E-991C31EFDE25}" type="presOf" srcId="{C908027F-6B24-474E-B513-42E25EA31C30}" destId="{E9E12EBB-206A-3B41-906A-D15B5F7CFA01}" srcOrd="0" destOrd="0" presId="urn:microsoft.com/office/officeart/2005/8/layout/vList2"/>
    <dgm:cxn modelId="{8F9788DC-7502-445D-91C4-D857B4FA10BA}" srcId="{7684C5EF-758C-4730-848A-0DBDC63F12F1}" destId="{2433343E-6A68-4454-9676-D6277CCEAE17}" srcOrd="2" destOrd="0" parTransId="{4EC22473-7F3A-4F76-9600-1797AD54CDE3}" sibTransId="{16B273B6-1D92-4B9C-BC4D-F3110EFAA15A}"/>
    <dgm:cxn modelId="{957C7DEE-8EDD-AA4A-B4B0-8683F64F95BD}" srcId="{2433343E-6A68-4454-9676-D6277CCEAE17}" destId="{4697D970-A197-1E4C-A266-D482ECD318DA}" srcOrd="2" destOrd="0" parTransId="{D545404E-D8EB-4C4C-A30C-2A96D05FAD32}" sibTransId="{8D648796-623B-3043-B6D5-FE66D196DF85}"/>
    <dgm:cxn modelId="{E1E6E7F0-CA89-AF4B-9607-6506D757A6A3}" type="presOf" srcId="{2433343E-6A68-4454-9676-D6277CCEAE17}" destId="{93455F4D-D236-9645-9861-B34FE6E61456}" srcOrd="0" destOrd="0" presId="urn:microsoft.com/office/officeart/2005/8/layout/vList2"/>
    <dgm:cxn modelId="{2C9FC2F4-6D2F-574E-B70E-ED0E4D7EDB55}" type="presOf" srcId="{7684C5EF-758C-4730-848A-0DBDC63F12F1}" destId="{A2CE8A71-091D-604B-B760-1497758DF54D}" srcOrd="0" destOrd="0" presId="urn:microsoft.com/office/officeart/2005/8/layout/vList2"/>
    <dgm:cxn modelId="{4A4BB66C-F2C2-874D-A396-2122EE057CF1}" type="presParOf" srcId="{A2CE8A71-091D-604B-B760-1497758DF54D}" destId="{E9E12EBB-206A-3B41-906A-D15B5F7CFA01}" srcOrd="0" destOrd="0" presId="urn:microsoft.com/office/officeart/2005/8/layout/vList2"/>
    <dgm:cxn modelId="{C80D35E1-67BC-8F40-85AE-07A9F36EC543}" type="presParOf" srcId="{A2CE8A71-091D-604B-B760-1497758DF54D}" destId="{2BB70CF4-B5B3-5743-9FF5-CAA771B19808}" srcOrd="1" destOrd="0" presId="urn:microsoft.com/office/officeart/2005/8/layout/vList2"/>
    <dgm:cxn modelId="{0FDDAB27-D9A3-F54F-A50D-21237136A620}" type="presParOf" srcId="{A2CE8A71-091D-604B-B760-1497758DF54D}" destId="{03A62434-A483-7740-B85C-C8251AE1CB8E}" srcOrd="2" destOrd="0" presId="urn:microsoft.com/office/officeart/2005/8/layout/vList2"/>
    <dgm:cxn modelId="{9E62205B-2BA9-9245-AF9C-CD81CC397308}" type="presParOf" srcId="{A2CE8A71-091D-604B-B760-1497758DF54D}" destId="{BE1891A6-03D7-0D49-A1AC-228F20B5B424}" srcOrd="3" destOrd="0" presId="urn:microsoft.com/office/officeart/2005/8/layout/vList2"/>
    <dgm:cxn modelId="{B831A858-4493-7C42-BDFF-F1EBCED9D680}" type="presParOf" srcId="{A2CE8A71-091D-604B-B760-1497758DF54D}" destId="{93455F4D-D236-9645-9861-B34FE6E61456}" srcOrd="4" destOrd="0" presId="urn:microsoft.com/office/officeart/2005/8/layout/vList2"/>
    <dgm:cxn modelId="{8A51D95F-16AD-2D47-9940-D6BFA0E63882}" type="presParOf" srcId="{A2CE8A71-091D-604B-B760-1497758DF54D}" destId="{C7DCBADB-D25C-A947-B552-EBE5CDBF119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DC185EF-502F-4BDD-9C93-A61BD040C23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EDC9BC0-1B6F-439F-8725-D13079C1A5F1}">
      <dgm:prSet/>
      <dgm:spPr/>
      <dgm:t>
        <a:bodyPr/>
        <a:lstStyle/>
        <a:p>
          <a:r>
            <a:rPr lang="en-US"/>
            <a:t>Inverse relationship between obesity and pharyngeal area</a:t>
          </a:r>
        </a:p>
      </dgm:t>
    </dgm:pt>
    <dgm:pt modelId="{AFD48B12-8C5D-4D8D-BF96-7607F7BE4B5D}" type="parTrans" cxnId="{0A722D19-5C48-4ACA-9CAA-A68AEF2CC7B1}">
      <dgm:prSet/>
      <dgm:spPr/>
      <dgm:t>
        <a:bodyPr/>
        <a:lstStyle/>
        <a:p>
          <a:endParaRPr lang="en-US"/>
        </a:p>
      </dgm:t>
    </dgm:pt>
    <dgm:pt modelId="{19641764-4E34-4CCF-81C7-6528ADCBFC4C}" type="sibTrans" cxnId="{0A722D19-5C48-4ACA-9CAA-A68AEF2CC7B1}">
      <dgm:prSet/>
      <dgm:spPr/>
      <dgm:t>
        <a:bodyPr/>
        <a:lstStyle/>
        <a:p>
          <a:endParaRPr lang="en-US"/>
        </a:p>
      </dgm:t>
    </dgm:pt>
    <dgm:pt modelId="{7B063CCD-ACD4-4426-864D-141D1486AA21}">
      <dgm:prSet/>
      <dgm:spPr/>
      <dgm:t>
        <a:bodyPr/>
        <a:lstStyle/>
        <a:p>
          <a:r>
            <a:rPr lang="en-US"/>
            <a:t>Fat deposits in uvula, tongue, tonsillar pillars, aryepiglottic folds and lateral pharyngeal walls</a:t>
          </a:r>
        </a:p>
      </dgm:t>
    </dgm:pt>
    <dgm:pt modelId="{A6E670A0-0DE1-4E90-AB1B-C17E84A42FE6}" type="parTrans" cxnId="{BBDAAA8D-5C66-4ED6-8E4D-30A8B25E5047}">
      <dgm:prSet/>
      <dgm:spPr/>
      <dgm:t>
        <a:bodyPr/>
        <a:lstStyle/>
        <a:p>
          <a:endParaRPr lang="en-US"/>
        </a:p>
      </dgm:t>
    </dgm:pt>
    <dgm:pt modelId="{D9BEFC72-9845-4475-ADBB-F14710A03D73}" type="sibTrans" cxnId="{BBDAAA8D-5C66-4ED6-8E4D-30A8B25E5047}">
      <dgm:prSet/>
      <dgm:spPr/>
      <dgm:t>
        <a:bodyPr/>
        <a:lstStyle/>
        <a:p>
          <a:endParaRPr lang="en-US"/>
        </a:p>
      </dgm:t>
    </dgm:pt>
    <dgm:pt modelId="{AFF2DDF3-D3F4-490B-AAA6-93303AEA4D1A}">
      <dgm:prSet/>
      <dgm:spPr/>
      <dgm:t>
        <a:bodyPr/>
        <a:lstStyle/>
        <a:p>
          <a:r>
            <a:rPr lang="en-US"/>
            <a:t>Decrease in normal muscle function</a:t>
          </a:r>
        </a:p>
      </dgm:t>
    </dgm:pt>
    <dgm:pt modelId="{922A9DCA-0DD5-4A21-B9F8-BB67DB0EA8C9}" type="parTrans" cxnId="{E10C6A4C-BA82-4034-B58F-62C01B287898}">
      <dgm:prSet/>
      <dgm:spPr/>
      <dgm:t>
        <a:bodyPr/>
        <a:lstStyle/>
        <a:p>
          <a:endParaRPr lang="en-US"/>
        </a:p>
      </dgm:t>
    </dgm:pt>
    <dgm:pt modelId="{48D526DA-DA0E-4E15-9F3C-58F1962B3F1A}" type="sibTrans" cxnId="{E10C6A4C-BA82-4034-B58F-62C01B287898}">
      <dgm:prSet/>
      <dgm:spPr/>
      <dgm:t>
        <a:bodyPr/>
        <a:lstStyle/>
        <a:p>
          <a:endParaRPr lang="en-US"/>
        </a:p>
      </dgm:t>
    </dgm:pt>
    <dgm:pt modelId="{C86AE9AE-F5C2-4DE9-BC73-B181C4EDD44B}">
      <dgm:prSet/>
      <dgm:spPr/>
      <dgm:t>
        <a:bodyPr/>
        <a:lstStyle/>
        <a:p>
          <a:r>
            <a:rPr lang="en-US"/>
            <a:t>Susceptible to airway collapse</a:t>
          </a:r>
        </a:p>
      </dgm:t>
    </dgm:pt>
    <dgm:pt modelId="{48290925-D74D-4AE1-9625-5E11AF2B79B8}" type="parTrans" cxnId="{F5816070-D5D3-4318-AA49-7D3D0D0D07FE}">
      <dgm:prSet/>
      <dgm:spPr/>
      <dgm:t>
        <a:bodyPr/>
        <a:lstStyle/>
        <a:p>
          <a:endParaRPr lang="en-US"/>
        </a:p>
      </dgm:t>
    </dgm:pt>
    <dgm:pt modelId="{FF496AF7-0D58-45D1-9F94-C28F325E2F7A}" type="sibTrans" cxnId="{F5816070-D5D3-4318-AA49-7D3D0D0D07FE}">
      <dgm:prSet/>
      <dgm:spPr/>
      <dgm:t>
        <a:bodyPr/>
        <a:lstStyle/>
        <a:p>
          <a:endParaRPr lang="en-US"/>
        </a:p>
      </dgm:t>
    </dgm:pt>
    <dgm:pt modelId="{115777A8-6364-41BD-8CF1-8289333E4A51}">
      <dgm:prSet/>
      <dgm:spPr/>
      <dgm:t>
        <a:bodyPr/>
        <a:lstStyle/>
        <a:p>
          <a:r>
            <a:rPr lang="en-US"/>
            <a:t>Risk of OSA increases with neck obesity vs. general obesity</a:t>
          </a:r>
        </a:p>
      </dgm:t>
    </dgm:pt>
    <dgm:pt modelId="{FE715224-04AF-4666-BD46-40B03CA525CA}" type="parTrans" cxnId="{C7B4C6F7-CFAB-44D9-8D73-6B9C3C964FA8}">
      <dgm:prSet/>
      <dgm:spPr/>
      <dgm:t>
        <a:bodyPr/>
        <a:lstStyle/>
        <a:p>
          <a:endParaRPr lang="en-US"/>
        </a:p>
      </dgm:t>
    </dgm:pt>
    <dgm:pt modelId="{28226C23-80BE-48AC-AE2C-EF3D36973FEF}" type="sibTrans" cxnId="{C7B4C6F7-CFAB-44D9-8D73-6B9C3C964FA8}">
      <dgm:prSet/>
      <dgm:spPr/>
      <dgm:t>
        <a:bodyPr/>
        <a:lstStyle/>
        <a:p>
          <a:endParaRPr lang="en-US"/>
        </a:p>
      </dgm:t>
    </dgm:pt>
    <dgm:pt modelId="{F3D04C98-2B36-0A42-A992-AADD8FFBDCE3}" type="pres">
      <dgm:prSet presAssocID="{6DC185EF-502F-4BDD-9C93-A61BD040C23E}" presName="linear" presStyleCnt="0">
        <dgm:presLayoutVars>
          <dgm:animLvl val="lvl"/>
          <dgm:resizeHandles val="exact"/>
        </dgm:presLayoutVars>
      </dgm:prSet>
      <dgm:spPr/>
    </dgm:pt>
    <dgm:pt modelId="{A37481D9-C6E3-904A-981E-30A9EDD35967}" type="pres">
      <dgm:prSet presAssocID="{BEDC9BC0-1B6F-439F-8725-D13079C1A5F1}" presName="parentText" presStyleLbl="node1" presStyleIdx="0" presStyleCnt="5">
        <dgm:presLayoutVars>
          <dgm:chMax val="0"/>
          <dgm:bulletEnabled val="1"/>
        </dgm:presLayoutVars>
      </dgm:prSet>
      <dgm:spPr/>
    </dgm:pt>
    <dgm:pt modelId="{D4F01420-5248-D646-98DC-15CBBEAE42C5}" type="pres">
      <dgm:prSet presAssocID="{19641764-4E34-4CCF-81C7-6528ADCBFC4C}" presName="spacer" presStyleCnt="0"/>
      <dgm:spPr/>
    </dgm:pt>
    <dgm:pt modelId="{4EBA3BD6-C8A0-6247-8225-E9586FC87729}" type="pres">
      <dgm:prSet presAssocID="{7B063CCD-ACD4-4426-864D-141D1486AA21}" presName="parentText" presStyleLbl="node1" presStyleIdx="1" presStyleCnt="5">
        <dgm:presLayoutVars>
          <dgm:chMax val="0"/>
          <dgm:bulletEnabled val="1"/>
        </dgm:presLayoutVars>
      </dgm:prSet>
      <dgm:spPr/>
    </dgm:pt>
    <dgm:pt modelId="{833721DD-3613-C846-85B0-520C916C3D1E}" type="pres">
      <dgm:prSet presAssocID="{D9BEFC72-9845-4475-ADBB-F14710A03D73}" presName="spacer" presStyleCnt="0"/>
      <dgm:spPr/>
    </dgm:pt>
    <dgm:pt modelId="{DAFA9120-9553-3347-B81A-F328087B6DFD}" type="pres">
      <dgm:prSet presAssocID="{AFF2DDF3-D3F4-490B-AAA6-93303AEA4D1A}" presName="parentText" presStyleLbl="node1" presStyleIdx="2" presStyleCnt="5">
        <dgm:presLayoutVars>
          <dgm:chMax val="0"/>
          <dgm:bulletEnabled val="1"/>
        </dgm:presLayoutVars>
      </dgm:prSet>
      <dgm:spPr/>
    </dgm:pt>
    <dgm:pt modelId="{F331CDB3-DDB9-4447-90F2-1FE5AD7BD829}" type="pres">
      <dgm:prSet presAssocID="{48D526DA-DA0E-4E15-9F3C-58F1962B3F1A}" presName="spacer" presStyleCnt="0"/>
      <dgm:spPr/>
    </dgm:pt>
    <dgm:pt modelId="{F60D07B1-4B62-1540-994A-11815F60F0FC}" type="pres">
      <dgm:prSet presAssocID="{C86AE9AE-F5C2-4DE9-BC73-B181C4EDD44B}" presName="parentText" presStyleLbl="node1" presStyleIdx="3" presStyleCnt="5">
        <dgm:presLayoutVars>
          <dgm:chMax val="0"/>
          <dgm:bulletEnabled val="1"/>
        </dgm:presLayoutVars>
      </dgm:prSet>
      <dgm:spPr/>
    </dgm:pt>
    <dgm:pt modelId="{82A5C0B1-4863-0A4D-9270-6DA22A01841B}" type="pres">
      <dgm:prSet presAssocID="{FF496AF7-0D58-45D1-9F94-C28F325E2F7A}" presName="spacer" presStyleCnt="0"/>
      <dgm:spPr/>
    </dgm:pt>
    <dgm:pt modelId="{A37BFBB6-D97E-574D-B7A2-26123262DB8B}" type="pres">
      <dgm:prSet presAssocID="{115777A8-6364-41BD-8CF1-8289333E4A51}" presName="parentText" presStyleLbl="node1" presStyleIdx="4" presStyleCnt="5">
        <dgm:presLayoutVars>
          <dgm:chMax val="0"/>
          <dgm:bulletEnabled val="1"/>
        </dgm:presLayoutVars>
      </dgm:prSet>
      <dgm:spPr/>
    </dgm:pt>
  </dgm:ptLst>
  <dgm:cxnLst>
    <dgm:cxn modelId="{0A722D19-5C48-4ACA-9CAA-A68AEF2CC7B1}" srcId="{6DC185EF-502F-4BDD-9C93-A61BD040C23E}" destId="{BEDC9BC0-1B6F-439F-8725-D13079C1A5F1}" srcOrd="0" destOrd="0" parTransId="{AFD48B12-8C5D-4D8D-BF96-7607F7BE4B5D}" sibTransId="{19641764-4E34-4CCF-81C7-6528ADCBFC4C}"/>
    <dgm:cxn modelId="{B8CE8429-81A7-3C41-8378-91281EFC00BA}" type="presOf" srcId="{AFF2DDF3-D3F4-490B-AAA6-93303AEA4D1A}" destId="{DAFA9120-9553-3347-B81A-F328087B6DFD}" srcOrd="0" destOrd="0" presId="urn:microsoft.com/office/officeart/2005/8/layout/vList2"/>
    <dgm:cxn modelId="{E10C6A4C-BA82-4034-B58F-62C01B287898}" srcId="{6DC185EF-502F-4BDD-9C93-A61BD040C23E}" destId="{AFF2DDF3-D3F4-490B-AAA6-93303AEA4D1A}" srcOrd="2" destOrd="0" parTransId="{922A9DCA-0DD5-4A21-B9F8-BB67DB0EA8C9}" sibTransId="{48D526DA-DA0E-4E15-9F3C-58F1962B3F1A}"/>
    <dgm:cxn modelId="{A3507F53-5503-B247-8BD0-68C83592FF30}" type="presOf" srcId="{6DC185EF-502F-4BDD-9C93-A61BD040C23E}" destId="{F3D04C98-2B36-0A42-A992-AADD8FFBDCE3}" srcOrd="0" destOrd="0" presId="urn:microsoft.com/office/officeart/2005/8/layout/vList2"/>
    <dgm:cxn modelId="{DDCA9F63-6596-FA46-A916-35DBAF471D4B}" type="presOf" srcId="{BEDC9BC0-1B6F-439F-8725-D13079C1A5F1}" destId="{A37481D9-C6E3-904A-981E-30A9EDD35967}" srcOrd="0" destOrd="0" presId="urn:microsoft.com/office/officeart/2005/8/layout/vList2"/>
    <dgm:cxn modelId="{F5816070-D5D3-4318-AA49-7D3D0D0D07FE}" srcId="{6DC185EF-502F-4BDD-9C93-A61BD040C23E}" destId="{C86AE9AE-F5C2-4DE9-BC73-B181C4EDD44B}" srcOrd="3" destOrd="0" parTransId="{48290925-D74D-4AE1-9625-5E11AF2B79B8}" sibTransId="{FF496AF7-0D58-45D1-9F94-C28F325E2F7A}"/>
    <dgm:cxn modelId="{BBDAAA8D-5C66-4ED6-8E4D-30A8B25E5047}" srcId="{6DC185EF-502F-4BDD-9C93-A61BD040C23E}" destId="{7B063CCD-ACD4-4426-864D-141D1486AA21}" srcOrd="1" destOrd="0" parTransId="{A6E670A0-0DE1-4E90-AB1B-C17E84A42FE6}" sibTransId="{D9BEFC72-9845-4475-ADBB-F14710A03D73}"/>
    <dgm:cxn modelId="{07F07F97-7607-0744-A1E1-7F1E2F7BD5AA}" type="presOf" srcId="{C86AE9AE-F5C2-4DE9-BC73-B181C4EDD44B}" destId="{F60D07B1-4B62-1540-994A-11815F60F0FC}" srcOrd="0" destOrd="0" presId="urn:microsoft.com/office/officeart/2005/8/layout/vList2"/>
    <dgm:cxn modelId="{82C14C9B-A4B1-1A41-AFD2-03E20693DAC2}" type="presOf" srcId="{7B063CCD-ACD4-4426-864D-141D1486AA21}" destId="{4EBA3BD6-C8A0-6247-8225-E9586FC87729}" srcOrd="0" destOrd="0" presId="urn:microsoft.com/office/officeart/2005/8/layout/vList2"/>
    <dgm:cxn modelId="{29173DC3-F0D2-C540-AD5D-769127C678E0}" type="presOf" srcId="{115777A8-6364-41BD-8CF1-8289333E4A51}" destId="{A37BFBB6-D97E-574D-B7A2-26123262DB8B}" srcOrd="0" destOrd="0" presId="urn:microsoft.com/office/officeart/2005/8/layout/vList2"/>
    <dgm:cxn modelId="{C7B4C6F7-CFAB-44D9-8D73-6B9C3C964FA8}" srcId="{6DC185EF-502F-4BDD-9C93-A61BD040C23E}" destId="{115777A8-6364-41BD-8CF1-8289333E4A51}" srcOrd="4" destOrd="0" parTransId="{FE715224-04AF-4666-BD46-40B03CA525CA}" sibTransId="{28226C23-80BE-48AC-AE2C-EF3D36973FEF}"/>
    <dgm:cxn modelId="{2C13DC15-1DB3-DA44-B1F3-1A0CC1E5DAF6}" type="presParOf" srcId="{F3D04C98-2B36-0A42-A992-AADD8FFBDCE3}" destId="{A37481D9-C6E3-904A-981E-30A9EDD35967}" srcOrd="0" destOrd="0" presId="urn:microsoft.com/office/officeart/2005/8/layout/vList2"/>
    <dgm:cxn modelId="{56109DBB-0D91-874B-8E52-D6DC05216E27}" type="presParOf" srcId="{F3D04C98-2B36-0A42-A992-AADD8FFBDCE3}" destId="{D4F01420-5248-D646-98DC-15CBBEAE42C5}" srcOrd="1" destOrd="0" presId="urn:microsoft.com/office/officeart/2005/8/layout/vList2"/>
    <dgm:cxn modelId="{6915310D-E951-AB4B-94A9-20269A413623}" type="presParOf" srcId="{F3D04C98-2B36-0A42-A992-AADD8FFBDCE3}" destId="{4EBA3BD6-C8A0-6247-8225-E9586FC87729}" srcOrd="2" destOrd="0" presId="urn:microsoft.com/office/officeart/2005/8/layout/vList2"/>
    <dgm:cxn modelId="{F85A5690-FEC2-FE40-8A8F-B5F6EBB238A8}" type="presParOf" srcId="{F3D04C98-2B36-0A42-A992-AADD8FFBDCE3}" destId="{833721DD-3613-C846-85B0-520C916C3D1E}" srcOrd="3" destOrd="0" presId="urn:microsoft.com/office/officeart/2005/8/layout/vList2"/>
    <dgm:cxn modelId="{4F4002AC-FAD7-FB4F-A53A-66615E861A4B}" type="presParOf" srcId="{F3D04C98-2B36-0A42-A992-AADD8FFBDCE3}" destId="{DAFA9120-9553-3347-B81A-F328087B6DFD}" srcOrd="4" destOrd="0" presId="urn:microsoft.com/office/officeart/2005/8/layout/vList2"/>
    <dgm:cxn modelId="{B2CD84D3-2E41-CB45-8FE6-9FCA8333AB98}" type="presParOf" srcId="{F3D04C98-2B36-0A42-A992-AADD8FFBDCE3}" destId="{F331CDB3-DDB9-4447-90F2-1FE5AD7BD829}" srcOrd="5" destOrd="0" presId="urn:microsoft.com/office/officeart/2005/8/layout/vList2"/>
    <dgm:cxn modelId="{D551ABE9-CE77-9F44-BAA9-DC9D152BCCD2}" type="presParOf" srcId="{F3D04C98-2B36-0A42-A992-AADD8FFBDCE3}" destId="{F60D07B1-4B62-1540-994A-11815F60F0FC}" srcOrd="6" destOrd="0" presId="urn:microsoft.com/office/officeart/2005/8/layout/vList2"/>
    <dgm:cxn modelId="{5CC918E1-682D-E744-93AE-4FEEED9FB88B}" type="presParOf" srcId="{F3D04C98-2B36-0A42-A992-AADD8FFBDCE3}" destId="{82A5C0B1-4863-0A4D-9270-6DA22A01841B}" srcOrd="7" destOrd="0" presId="urn:microsoft.com/office/officeart/2005/8/layout/vList2"/>
    <dgm:cxn modelId="{078720BC-DAA0-8140-A345-78D4D376F052}" type="presParOf" srcId="{F3D04C98-2B36-0A42-A992-AADD8FFBDCE3}" destId="{A37BFBB6-D97E-574D-B7A2-26123262DB8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6D01866-8D6B-4FCD-B7F1-A59E2E5389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1B9DA5-CB31-4A8E-9A31-BCBB04B7CA2C}">
      <dgm:prSet/>
      <dgm:spPr/>
      <dgm:t>
        <a:bodyPr/>
        <a:lstStyle/>
        <a:p>
          <a:r>
            <a:rPr lang="en-US"/>
            <a:t>Increased length in men, increased with age</a:t>
          </a:r>
        </a:p>
      </dgm:t>
    </dgm:pt>
    <dgm:pt modelId="{BCE2C34F-8520-4882-8AFB-FB4A41FE609D}" type="parTrans" cxnId="{79214DCA-85AE-409F-AA5D-6974D2887A4F}">
      <dgm:prSet/>
      <dgm:spPr/>
      <dgm:t>
        <a:bodyPr/>
        <a:lstStyle/>
        <a:p>
          <a:endParaRPr lang="en-US"/>
        </a:p>
      </dgm:t>
    </dgm:pt>
    <dgm:pt modelId="{287A9FFF-1A5E-451A-BEFC-E1A3600EDABA}" type="sibTrans" cxnId="{79214DCA-85AE-409F-AA5D-6974D2887A4F}">
      <dgm:prSet/>
      <dgm:spPr/>
      <dgm:t>
        <a:bodyPr/>
        <a:lstStyle/>
        <a:p>
          <a:endParaRPr lang="en-US"/>
        </a:p>
      </dgm:t>
    </dgm:pt>
    <dgm:pt modelId="{C866267F-F6B4-4630-8254-450D17A6834E}">
      <dgm:prSet/>
      <dgm:spPr/>
      <dgm:t>
        <a:bodyPr/>
        <a:lstStyle/>
        <a:p>
          <a:r>
            <a:rPr lang="en-US"/>
            <a:t>Increased pharyngeal length predisposes to airway to collapse during inspiration (negative pressure)</a:t>
          </a:r>
        </a:p>
      </dgm:t>
    </dgm:pt>
    <dgm:pt modelId="{CD280F32-837D-4F83-9494-D0C7871D7729}" type="parTrans" cxnId="{246C2008-895A-4A4A-9E47-579D7EAFFE78}">
      <dgm:prSet/>
      <dgm:spPr/>
      <dgm:t>
        <a:bodyPr/>
        <a:lstStyle/>
        <a:p>
          <a:endParaRPr lang="en-US"/>
        </a:p>
      </dgm:t>
    </dgm:pt>
    <dgm:pt modelId="{F3F48E21-DF94-4AAC-80E8-3BEAF97213AF}" type="sibTrans" cxnId="{246C2008-895A-4A4A-9E47-579D7EAFFE78}">
      <dgm:prSet/>
      <dgm:spPr/>
      <dgm:t>
        <a:bodyPr/>
        <a:lstStyle/>
        <a:p>
          <a:endParaRPr lang="en-US"/>
        </a:p>
      </dgm:t>
    </dgm:pt>
    <dgm:pt modelId="{4CCFF655-418A-4677-B38A-643779B63E8B}">
      <dgm:prSet/>
      <dgm:spPr/>
      <dgm:t>
        <a:bodyPr/>
        <a:lstStyle/>
        <a:p>
          <a:r>
            <a:rPr lang="en-US"/>
            <a:t>UAL  is directly proportional to AHI-OSA severity</a:t>
          </a:r>
        </a:p>
      </dgm:t>
    </dgm:pt>
    <dgm:pt modelId="{B6D1B270-ED54-4519-9E8F-66892D9F6667}" type="parTrans" cxnId="{6F404FC0-55B5-4BD9-9A55-2BF0B3431C07}">
      <dgm:prSet/>
      <dgm:spPr/>
      <dgm:t>
        <a:bodyPr/>
        <a:lstStyle/>
        <a:p>
          <a:endParaRPr lang="en-US"/>
        </a:p>
      </dgm:t>
    </dgm:pt>
    <dgm:pt modelId="{0292CE6F-AC61-4E0E-99E7-2BF6EE78B767}" type="sibTrans" cxnId="{6F404FC0-55B5-4BD9-9A55-2BF0B3431C07}">
      <dgm:prSet/>
      <dgm:spPr/>
      <dgm:t>
        <a:bodyPr/>
        <a:lstStyle/>
        <a:p>
          <a:endParaRPr lang="en-US"/>
        </a:p>
      </dgm:t>
    </dgm:pt>
    <dgm:pt modelId="{624B47B3-BECE-AC41-B232-A4D7860C664A}" type="pres">
      <dgm:prSet presAssocID="{76D01866-8D6B-4FCD-B7F1-A59E2E5389D6}" presName="linear" presStyleCnt="0">
        <dgm:presLayoutVars>
          <dgm:animLvl val="lvl"/>
          <dgm:resizeHandles val="exact"/>
        </dgm:presLayoutVars>
      </dgm:prSet>
      <dgm:spPr/>
    </dgm:pt>
    <dgm:pt modelId="{EC52D727-3408-C143-9F33-DA778B4DF14B}" type="pres">
      <dgm:prSet presAssocID="{441B9DA5-CB31-4A8E-9A31-BCBB04B7CA2C}" presName="parentText" presStyleLbl="node1" presStyleIdx="0" presStyleCnt="2">
        <dgm:presLayoutVars>
          <dgm:chMax val="0"/>
          <dgm:bulletEnabled val="1"/>
        </dgm:presLayoutVars>
      </dgm:prSet>
      <dgm:spPr/>
    </dgm:pt>
    <dgm:pt modelId="{62AD6B71-3307-3243-8433-62AA90E1FA5D}" type="pres">
      <dgm:prSet presAssocID="{441B9DA5-CB31-4A8E-9A31-BCBB04B7CA2C}" presName="childText" presStyleLbl="revTx" presStyleIdx="0" presStyleCnt="1">
        <dgm:presLayoutVars>
          <dgm:bulletEnabled val="1"/>
        </dgm:presLayoutVars>
      </dgm:prSet>
      <dgm:spPr/>
    </dgm:pt>
    <dgm:pt modelId="{F0F3224E-CAA6-084D-B76C-222BCE05F95D}" type="pres">
      <dgm:prSet presAssocID="{4CCFF655-418A-4677-B38A-643779B63E8B}" presName="parentText" presStyleLbl="node1" presStyleIdx="1" presStyleCnt="2">
        <dgm:presLayoutVars>
          <dgm:chMax val="0"/>
          <dgm:bulletEnabled val="1"/>
        </dgm:presLayoutVars>
      </dgm:prSet>
      <dgm:spPr/>
    </dgm:pt>
  </dgm:ptLst>
  <dgm:cxnLst>
    <dgm:cxn modelId="{246C2008-895A-4A4A-9E47-579D7EAFFE78}" srcId="{441B9DA5-CB31-4A8E-9A31-BCBB04B7CA2C}" destId="{C866267F-F6B4-4630-8254-450D17A6834E}" srcOrd="0" destOrd="0" parTransId="{CD280F32-837D-4F83-9494-D0C7871D7729}" sibTransId="{F3F48E21-DF94-4AAC-80E8-3BEAF97213AF}"/>
    <dgm:cxn modelId="{5C308640-B45C-104D-84F0-B8087E61745E}" type="presOf" srcId="{76D01866-8D6B-4FCD-B7F1-A59E2E5389D6}" destId="{624B47B3-BECE-AC41-B232-A4D7860C664A}" srcOrd="0" destOrd="0" presId="urn:microsoft.com/office/officeart/2005/8/layout/vList2"/>
    <dgm:cxn modelId="{564A9941-52ED-B743-9597-F72D31B2AEBA}" type="presOf" srcId="{C866267F-F6B4-4630-8254-450D17A6834E}" destId="{62AD6B71-3307-3243-8433-62AA90E1FA5D}" srcOrd="0" destOrd="0" presId="urn:microsoft.com/office/officeart/2005/8/layout/vList2"/>
    <dgm:cxn modelId="{550AFC7C-7434-0143-BCA1-406A89AD6479}" type="presOf" srcId="{4CCFF655-418A-4677-B38A-643779B63E8B}" destId="{F0F3224E-CAA6-084D-B76C-222BCE05F95D}" srcOrd="0" destOrd="0" presId="urn:microsoft.com/office/officeart/2005/8/layout/vList2"/>
    <dgm:cxn modelId="{6F404FC0-55B5-4BD9-9A55-2BF0B3431C07}" srcId="{76D01866-8D6B-4FCD-B7F1-A59E2E5389D6}" destId="{4CCFF655-418A-4677-B38A-643779B63E8B}" srcOrd="1" destOrd="0" parTransId="{B6D1B270-ED54-4519-9E8F-66892D9F6667}" sibTransId="{0292CE6F-AC61-4E0E-99E7-2BF6EE78B767}"/>
    <dgm:cxn modelId="{79214DCA-85AE-409F-AA5D-6974D2887A4F}" srcId="{76D01866-8D6B-4FCD-B7F1-A59E2E5389D6}" destId="{441B9DA5-CB31-4A8E-9A31-BCBB04B7CA2C}" srcOrd="0" destOrd="0" parTransId="{BCE2C34F-8520-4882-8AFB-FB4A41FE609D}" sibTransId="{287A9FFF-1A5E-451A-BEFC-E1A3600EDABA}"/>
    <dgm:cxn modelId="{FC1AA9CF-C94A-2449-93D7-CD7CB9A73F43}" type="presOf" srcId="{441B9DA5-CB31-4A8E-9A31-BCBB04B7CA2C}" destId="{EC52D727-3408-C143-9F33-DA778B4DF14B}" srcOrd="0" destOrd="0" presId="urn:microsoft.com/office/officeart/2005/8/layout/vList2"/>
    <dgm:cxn modelId="{C9754C7D-445B-604F-9E32-856333F5B16B}" type="presParOf" srcId="{624B47B3-BECE-AC41-B232-A4D7860C664A}" destId="{EC52D727-3408-C143-9F33-DA778B4DF14B}" srcOrd="0" destOrd="0" presId="urn:microsoft.com/office/officeart/2005/8/layout/vList2"/>
    <dgm:cxn modelId="{37D77893-1049-6246-B882-3D2666A07904}" type="presParOf" srcId="{624B47B3-BECE-AC41-B232-A4D7860C664A}" destId="{62AD6B71-3307-3243-8433-62AA90E1FA5D}" srcOrd="1" destOrd="0" presId="urn:microsoft.com/office/officeart/2005/8/layout/vList2"/>
    <dgm:cxn modelId="{84077485-D042-AC48-99D9-1B59C376A511}" type="presParOf" srcId="{624B47B3-BECE-AC41-B232-A4D7860C664A}" destId="{F0F3224E-CAA6-084D-B76C-222BCE05F95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4C14154-F94D-4BD8-ADDA-A819431F8A8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8B805D9-221A-443D-88CC-36ED79CC6D94}">
      <dgm:prSet/>
      <dgm:spPr/>
      <dgm:t>
        <a:bodyPr/>
        <a:lstStyle/>
        <a:p>
          <a:r>
            <a:rPr lang="en-US"/>
            <a:t>Approximately 24 million cases nationwide</a:t>
          </a:r>
        </a:p>
      </dgm:t>
    </dgm:pt>
    <dgm:pt modelId="{6DA51E2D-BBB1-41C4-85BF-1AA738B431CF}" type="parTrans" cxnId="{AEE0025A-A6EE-41EC-9B2A-E0B1370DA0C6}">
      <dgm:prSet/>
      <dgm:spPr/>
      <dgm:t>
        <a:bodyPr/>
        <a:lstStyle/>
        <a:p>
          <a:endParaRPr lang="en-US"/>
        </a:p>
      </dgm:t>
    </dgm:pt>
    <dgm:pt modelId="{79115AFD-81B8-45E6-9D4C-A21B9C312F27}" type="sibTrans" cxnId="{AEE0025A-A6EE-41EC-9B2A-E0B1370DA0C6}">
      <dgm:prSet/>
      <dgm:spPr/>
      <dgm:t>
        <a:bodyPr/>
        <a:lstStyle/>
        <a:p>
          <a:endParaRPr lang="en-US"/>
        </a:p>
      </dgm:t>
    </dgm:pt>
    <dgm:pt modelId="{FA93B859-A931-4A74-985A-938889DD4761}">
      <dgm:prSet/>
      <dgm:spPr/>
      <dgm:t>
        <a:bodyPr/>
        <a:lstStyle/>
        <a:p>
          <a:r>
            <a:rPr lang="en-US"/>
            <a:t>Third leading cause of death worldwide by 2020</a:t>
          </a:r>
        </a:p>
      </dgm:t>
    </dgm:pt>
    <dgm:pt modelId="{CE47BC66-D4F5-4ACF-90C7-386E85B72E97}" type="parTrans" cxnId="{EA82BE5D-4078-4620-A6D4-B3B360E654A6}">
      <dgm:prSet/>
      <dgm:spPr/>
      <dgm:t>
        <a:bodyPr/>
        <a:lstStyle/>
        <a:p>
          <a:endParaRPr lang="en-US"/>
        </a:p>
      </dgm:t>
    </dgm:pt>
    <dgm:pt modelId="{340CFF0B-A705-4D42-9230-F51FA9BED3C0}" type="sibTrans" cxnId="{EA82BE5D-4078-4620-A6D4-B3B360E654A6}">
      <dgm:prSet/>
      <dgm:spPr/>
      <dgm:t>
        <a:bodyPr/>
        <a:lstStyle/>
        <a:p>
          <a:endParaRPr lang="en-US"/>
        </a:p>
      </dgm:t>
    </dgm:pt>
    <dgm:pt modelId="{034ADF23-C675-4F43-BB09-CA532E37939F}">
      <dgm:prSet/>
      <dgm:spPr/>
      <dgm:t>
        <a:bodyPr/>
        <a:lstStyle/>
        <a:p>
          <a:r>
            <a:rPr lang="en-US"/>
            <a:t>Incidence increases with age</a:t>
          </a:r>
        </a:p>
      </dgm:t>
    </dgm:pt>
    <dgm:pt modelId="{87DD15A4-FDDA-4749-9BF6-F32E777F77AC}" type="parTrans" cxnId="{69B691D4-FA45-41A6-A4BE-298670EF4A14}">
      <dgm:prSet/>
      <dgm:spPr/>
      <dgm:t>
        <a:bodyPr/>
        <a:lstStyle/>
        <a:p>
          <a:endParaRPr lang="en-US"/>
        </a:p>
      </dgm:t>
    </dgm:pt>
    <dgm:pt modelId="{CECDC964-4DA3-4821-84A6-0FD5A86C1F2C}" type="sibTrans" cxnId="{69B691D4-FA45-41A6-A4BE-298670EF4A14}">
      <dgm:prSet/>
      <dgm:spPr/>
      <dgm:t>
        <a:bodyPr/>
        <a:lstStyle/>
        <a:p>
          <a:endParaRPr lang="en-US"/>
        </a:p>
      </dgm:t>
    </dgm:pt>
    <dgm:pt modelId="{1BD79E84-15E3-4DBD-BD85-7D97EF6C2304}">
      <dgm:prSet/>
      <dgm:spPr/>
      <dgm:t>
        <a:bodyPr/>
        <a:lstStyle/>
        <a:p>
          <a:r>
            <a:rPr lang="en-US"/>
            <a:t>Smoking is primary cause</a:t>
          </a:r>
        </a:p>
      </dgm:t>
    </dgm:pt>
    <dgm:pt modelId="{45892D35-4175-4220-985B-1BBDD1CACE55}" type="parTrans" cxnId="{F9431E49-62DA-4767-A32C-BD40E6CCFF8E}">
      <dgm:prSet/>
      <dgm:spPr/>
      <dgm:t>
        <a:bodyPr/>
        <a:lstStyle/>
        <a:p>
          <a:endParaRPr lang="en-US"/>
        </a:p>
      </dgm:t>
    </dgm:pt>
    <dgm:pt modelId="{643325AD-1E03-4782-A15D-75F1A5480258}" type="sibTrans" cxnId="{F9431E49-62DA-4767-A32C-BD40E6CCFF8E}">
      <dgm:prSet/>
      <dgm:spPr/>
      <dgm:t>
        <a:bodyPr/>
        <a:lstStyle/>
        <a:p>
          <a:endParaRPr lang="en-US"/>
        </a:p>
      </dgm:t>
    </dgm:pt>
    <dgm:pt modelId="{59541878-DAD5-4753-B562-F05FE3B7E3E5}">
      <dgm:prSet/>
      <dgm:spPr/>
      <dgm:t>
        <a:bodyPr/>
        <a:lstStyle/>
        <a:p>
          <a:r>
            <a:rPr lang="en-US"/>
            <a:t>Chronic inflammation and oxidative stress</a:t>
          </a:r>
        </a:p>
      </dgm:t>
    </dgm:pt>
    <dgm:pt modelId="{34560CC5-46C4-4B13-AFE5-490FE98B76A8}" type="parTrans" cxnId="{FDEBF0F9-0923-4E8F-9241-20D5C1865E90}">
      <dgm:prSet/>
      <dgm:spPr/>
      <dgm:t>
        <a:bodyPr/>
        <a:lstStyle/>
        <a:p>
          <a:endParaRPr lang="en-US"/>
        </a:p>
      </dgm:t>
    </dgm:pt>
    <dgm:pt modelId="{BFCBC921-BDD3-44D7-A4D0-573B036CAA60}" type="sibTrans" cxnId="{FDEBF0F9-0923-4E8F-9241-20D5C1865E90}">
      <dgm:prSet/>
      <dgm:spPr/>
      <dgm:t>
        <a:bodyPr/>
        <a:lstStyle/>
        <a:p>
          <a:endParaRPr lang="en-US"/>
        </a:p>
      </dgm:t>
    </dgm:pt>
    <dgm:pt modelId="{9A6AB88E-34BB-424E-B929-42FB04D0C8BF}">
      <dgm:prSet/>
      <dgm:spPr/>
      <dgm:t>
        <a:bodyPr/>
        <a:lstStyle/>
        <a:p>
          <a:r>
            <a:rPr lang="en-US"/>
            <a:t>Fibrosis, coalescence of alveoli, narrowing of small airways</a:t>
          </a:r>
        </a:p>
      </dgm:t>
    </dgm:pt>
    <dgm:pt modelId="{3B98D090-B34F-47D3-9783-699BD3950A05}" type="parTrans" cxnId="{AA4D3D44-FBCF-40AC-8E20-BC746C9F8029}">
      <dgm:prSet/>
      <dgm:spPr/>
      <dgm:t>
        <a:bodyPr/>
        <a:lstStyle/>
        <a:p>
          <a:endParaRPr lang="en-US"/>
        </a:p>
      </dgm:t>
    </dgm:pt>
    <dgm:pt modelId="{0BB6D8FA-9A94-4D79-8107-DACC91CC6D07}" type="sibTrans" cxnId="{AA4D3D44-FBCF-40AC-8E20-BC746C9F8029}">
      <dgm:prSet/>
      <dgm:spPr/>
      <dgm:t>
        <a:bodyPr/>
        <a:lstStyle/>
        <a:p>
          <a:endParaRPr lang="en-US"/>
        </a:p>
      </dgm:t>
    </dgm:pt>
    <dgm:pt modelId="{3F2D19CC-A830-4020-9DDE-7721E50BB323}">
      <dgm:prSet/>
      <dgm:spPr/>
      <dgm:t>
        <a:bodyPr/>
        <a:lstStyle/>
        <a:p>
          <a:r>
            <a:rPr lang="en-US" dirty="0"/>
            <a:t>Hypoxic pulmonary vasoconstriction and pulmonary hypertension</a:t>
          </a:r>
        </a:p>
      </dgm:t>
    </dgm:pt>
    <dgm:pt modelId="{3336B26F-3CE8-47AE-B89E-3EBC4049CB96}" type="parTrans" cxnId="{16B535E5-4EA2-4895-AC6A-D07B9B92B286}">
      <dgm:prSet/>
      <dgm:spPr/>
      <dgm:t>
        <a:bodyPr/>
        <a:lstStyle/>
        <a:p>
          <a:endParaRPr lang="en-US"/>
        </a:p>
      </dgm:t>
    </dgm:pt>
    <dgm:pt modelId="{3B264388-87CC-4419-BE11-B0E596E3A608}" type="sibTrans" cxnId="{16B535E5-4EA2-4895-AC6A-D07B9B92B286}">
      <dgm:prSet/>
      <dgm:spPr/>
      <dgm:t>
        <a:bodyPr/>
        <a:lstStyle/>
        <a:p>
          <a:endParaRPr lang="en-US"/>
        </a:p>
      </dgm:t>
    </dgm:pt>
    <dgm:pt modelId="{4B8715B6-4637-3C41-AB10-5C2E91FE02A7}" type="pres">
      <dgm:prSet presAssocID="{14C14154-F94D-4BD8-ADDA-A819431F8A80}" presName="linear" presStyleCnt="0">
        <dgm:presLayoutVars>
          <dgm:animLvl val="lvl"/>
          <dgm:resizeHandles val="exact"/>
        </dgm:presLayoutVars>
      </dgm:prSet>
      <dgm:spPr/>
    </dgm:pt>
    <dgm:pt modelId="{49B81230-AA9F-3A4D-A543-658D491101F2}" type="pres">
      <dgm:prSet presAssocID="{D8B805D9-221A-443D-88CC-36ED79CC6D94}" presName="parentText" presStyleLbl="node1" presStyleIdx="0" presStyleCnt="5">
        <dgm:presLayoutVars>
          <dgm:chMax val="0"/>
          <dgm:bulletEnabled val="1"/>
        </dgm:presLayoutVars>
      </dgm:prSet>
      <dgm:spPr/>
    </dgm:pt>
    <dgm:pt modelId="{32533C2D-30D6-E24E-9644-19E888FFCE2C}" type="pres">
      <dgm:prSet presAssocID="{79115AFD-81B8-45E6-9D4C-A21B9C312F27}" presName="spacer" presStyleCnt="0"/>
      <dgm:spPr/>
    </dgm:pt>
    <dgm:pt modelId="{3B326254-90EB-3040-AD8F-CBF16270D595}" type="pres">
      <dgm:prSet presAssocID="{FA93B859-A931-4A74-985A-938889DD4761}" presName="parentText" presStyleLbl="node1" presStyleIdx="1" presStyleCnt="5">
        <dgm:presLayoutVars>
          <dgm:chMax val="0"/>
          <dgm:bulletEnabled val="1"/>
        </dgm:presLayoutVars>
      </dgm:prSet>
      <dgm:spPr/>
    </dgm:pt>
    <dgm:pt modelId="{316E94BA-7B26-DD45-A8EE-34168C3A548A}" type="pres">
      <dgm:prSet presAssocID="{340CFF0B-A705-4D42-9230-F51FA9BED3C0}" presName="spacer" presStyleCnt="0"/>
      <dgm:spPr/>
    </dgm:pt>
    <dgm:pt modelId="{7C8FB56C-FB7B-C446-8D9B-BA3958B29EB1}" type="pres">
      <dgm:prSet presAssocID="{034ADF23-C675-4F43-BB09-CA532E37939F}" presName="parentText" presStyleLbl="node1" presStyleIdx="2" presStyleCnt="5">
        <dgm:presLayoutVars>
          <dgm:chMax val="0"/>
          <dgm:bulletEnabled val="1"/>
        </dgm:presLayoutVars>
      </dgm:prSet>
      <dgm:spPr/>
    </dgm:pt>
    <dgm:pt modelId="{FCCD9EC3-7A99-B44B-AEAA-1705C9D6D3CB}" type="pres">
      <dgm:prSet presAssocID="{CECDC964-4DA3-4821-84A6-0FD5A86C1F2C}" presName="spacer" presStyleCnt="0"/>
      <dgm:spPr/>
    </dgm:pt>
    <dgm:pt modelId="{F14BBDFA-6CE7-1546-8ECE-AC28069B4395}" type="pres">
      <dgm:prSet presAssocID="{1BD79E84-15E3-4DBD-BD85-7D97EF6C2304}" presName="parentText" presStyleLbl="node1" presStyleIdx="3" presStyleCnt="5">
        <dgm:presLayoutVars>
          <dgm:chMax val="0"/>
          <dgm:bulletEnabled val="1"/>
        </dgm:presLayoutVars>
      </dgm:prSet>
      <dgm:spPr/>
    </dgm:pt>
    <dgm:pt modelId="{5774C020-52CF-7845-B83F-35ADEE91ED74}" type="pres">
      <dgm:prSet presAssocID="{643325AD-1E03-4782-A15D-75F1A5480258}" presName="spacer" presStyleCnt="0"/>
      <dgm:spPr/>
    </dgm:pt>
    <dgm:pt modelId="{218D87B6-F902-4B44-97E5-623C3E5B080C}" type="pres">
      <dgm:prSet presAssocID="{59541878-DAD5-4753-B562-F05FE3B7E3E5}" presName="parentText" presStyleLbl="node1" presStyleIdx="4" presStyleCnt="5">
        <dgm:presLayoutVars>
          <dgm:chMax val="0"/>
          <dgm:bulletEnabled val="1"/>
        </dgm:presLayoutVars>
      </dgm:prSet>
      <dgm:spPr/>
    </dgm:pt>
    <dgm:pt modelId="{E76D2BA9-1EFC-5546-91D4-6261D3A10701}" type="pres">
      <dgm:prSet presAssocID="{59541878-DAD5-4753-B562-F05FE3B7E3E5}" presName="childText" presStyleLbl="revTx" presStyleIdx="0" presStyleCnt="1">
        <dgm:presLayoutVars>
          <dgm:bulletEnabled val="1"/>
        </dgm:presLayoutVars>
      </dgm:prSet>
      <dgm:spPr/>
    </dgm:pt>
  </dgm:ptLst>
  <dgm:cxnLst>
    <dgm:cxn modelId="{FCA4C400-AD27-8245-9CCC-6E2D7D0EBBD4}" type="presOf" srcId="{034ADF23-C675-4F43-BB09-CA532E37939F}" destId="{7C8FB56C-FB7B-C446-8D9B-BA3958B29EB1}" srcOrd="0" destOrd="0" presId="urn:microsoft.com/office/officeart/2005/8/layout/vList2"/>
    <dgm:cxn modelId="{11486B16-F6DF-CA47-9DEE-549B3726C651}" type="presOf" srcId="{59541878-DAD5-4753-B562-F05FE3B7E3E5}" destId="{218D87B6-F902-4B44-97E5-623C3E5B080C}" srcOrd="0" destOrd="0" presId="urn:microsoft.com/office/officeart/2005/8/layout/vList2"/>
    <dgm:cxn modelId="{BF010C2D-C94F-0741-835E-B9FD259459B7}" type="presOf" srcId="{14C14154-F94D-4BD8-ADDA-A819431F8A80}" destId="{4B8715B6-4637-3C41-AB10-5C2E91FE02A7}" srcOrd="0" destOrd="0" presId="urn:microsoft.com/office/officeart/2005/8/layout/vList2"/>
    <dgm:cxn modelId="{AA4D3D44-FBCF-40AC-8E20-BC746C9F8029}" srcId="{59541878-DAD5-4753-B562-F05FE3B7E3E5}" destId="{9A6AB88E-34BB-424E-B929-42FB04D0C8BF}" srcOrd="0" destOrd="0" parTransId="{3B98D090-B34F-47D3-9783-699BD3950A05}" sibTransId="{0BB6D8FA-9A94-4D79-8107-DACC91CC6D07}"/>
    <dgm:cxn modelId="{F9431E49-62DA-4767-A32C-BD40E6CCFF8E}" srcId="{14C14154-F94D-4BD8-ADDA-A819431F8A80}" destId="{1BD79E84-15E3-4DBD-BD85-7D97EF6C2304}" srcOrd="3" destOrd="0" parTransId="{45892D35-4175-4220-985B-1BBDD1CACE55}" sibTransId="{643325AD-1E03-4782-A15D-75F1A5480258}"/>
    <dgm:cxn modelId="{AEE0025A-A6EE-41EC-9B2A-E0B1370DA0C6}" srcId="{14C14154-F94D-4BD8-ADDA-A819431F8A80}" destId="{D8B805D9-221A-443D-88CC-36ED79CC6D94}" srcOrd="0" destOrd="0" parTransId="{6DA51E2D-BBB1-41C4-85BF-1AA738B431CF}" sibTransId="{79115AFD-81B8-45E6-9D4C-A21B9C312F27}"/>
    <dgm:cxn modelId="{EA82BE5D-4078-4620-A6D4-B3B360E654A6}" srcId="{14C14154-F94D-4BD8-ADDA-A819431F8A80}" destId="{FA93B859-A931-4A74-985A-938889DD4761}" srcOrd="1" destOrd="0" parTransId="{CE47BC66-D4F5-4ACF-90C7-386E85B72E97}" sibTransId="{340CFF0B-A705-4D42-9230-F51FA9BED3C0}"/>
    <dgm:cxn modelId="{CB3DBCAB-1872-4241-941B-169524110B0F}" type="presOf" srcId="{3F2D19CC-A830-4020-9DDE-7721E50BB323}" destId="{E76D2BA9-1EFC-5546-91D4-6261D3A10701}" srcOrd="0" destOrd="1" presId="urn:microsoft.com/office/officeart/2005/8/layout/vList2"/>
    <dgm:cxn modelId="{6790E6B3-6B02-A44F-97BD-34544D523B62}" type="presOf" srcId="{1BD79E84-15E3-4DBD-BD85-7D97EF6C2304}" destId="{F14BBDFA-6CE7-1546-8ECE-AC28069B4395}" srcOrd="0" destOrd="0" presId="urn:microsoft.com/office/officeart/2005/8/layout/vList2"/>
    <dgm:cxn modelId="{033609BF-EFAF-644B-BA24-79A743FBFCA6}" type="presOf" srcId="{9A6AB88E-34BB-424E-B929-42FB04D0C8BF}" destId="{E76D2BA9-1EFC-5546-91D4-6261D3A10701}" srcOrd="0" destOrd="0" presId="urn:microsoft.com/office/officeart/2005/8/layout/vList2"/>
    <dgm:cxn modelId="{69B691D4-FA45-41A6-A4BE-298670EF4A14}" srcId="{14C14154-F94D-4BD8-ADDA-A819431F8A80}" destId="{034ADF23-C675-4F43-BB09-CA532E37939F}" srcOrd="2" destOrd="0" parTransId="{87DD15A4-FDDA-4749-9BF6-F32E777F77AC}" sibTransId="{CECDC964-4DA3-4821-84A6-0FD5A86C1F2C}"/>
    <dgm:cxn modelId="{16B535E5-4EA2-4895-AC6A-D07B9B92B286}" srcId="{59541878-DAD5-4753-B562-F05FE3B7E3E5}" destId="{3F2D19CC-A830-4020-9DDE-7721E50BB323}" srcOrd="1" destOrd="0" parTransId="{3336B26F-3CE8-47AE-B89E-3EBC4049CB96}" sibTransId="{3B264388-87CC-4419-BE11-B0E596E3A608}"/>
    <dgm:cxn modelId="{FDEBF0F9-0923-4E8F-9241-20D5C1865E90}" srcId="{14C14154-F94D-4BD8-ADDA-A819431F8A80}" destId="{59541878-DAD5-4753-B562-F05FE3B7E3E5}" srcOrd="4" destOrd="0" parTransId="{34560CC5-46C4-4B13-AFE5-490FE98B76A8}" sibTransId="{BFCBC921-BDD3-44D7-A4D0-573B036CAA60}"/>
    <dgm:cxn modelId="{3DF190FD-53D5-E04E-9883-F0C9D09C888A}" type="presOf" srcId="{FA93B859-A931-4A74-985A-938889DD4761}" destId="{3B326254-90EB-3040-AD8F-CBF16270D595}" srcOrd="0" destOrd="0" presId="urn:microsoft.com/office/officeart/2005/8/layout/vList2"/>
    <dgm:cxn modelId="{0EEA71FF-38BE-E346-BC3A-178C82D3A927}" type="presOf" srcId="{D8B805D9-221A-443D-88CC-36ED79CC6D94}" destId="{49B81230-AA9F-3A4D-A543-658D491101F2}" srcOrd="0" destOrd="0" presId="urn:microsoft.com/office/officeart/2005/8/layout/vList2"/>
    <dgm:cxn modelId="{DE46054F-9175-234A-A97C-5B8A71F0E5FC}" type="presParOf" srcId="{4B8715B6-4637-3C41-AB10-5C2E91FE02A7}" destId="{49B81230-AA9F-3A4D-A543-658D491101F2}" srcOrd="0" destOrd="0" presId="urn:microsoft.com/office/officeart/2005/8/layout/vList2"/>
    <dgm:cxn modelId="{EB1F7370-415A-B14A-B5B9-A2FA8910110B}" type="presParOf" srcId="{4B8715B6-4637-3C41-AB10-5C2E91FE02A7}" destId="{32533C2D-30D6-E24E-9644-19E888FFCE2C}" srcOrd="1" destOrd="0" presId="urn:microsoft.com/office/officeart/2005/8/layout/vList2"/>
    <dgm:cxn modelId="{D583C5FB-61A7-F640-80E7-214CB4D1E941}" type="presParOf" srcId="{4B8715B6-4637-3C41-AB10-5C2E91FE02A7}" destId="{3B326254-90EB-3040-AD8F-CBF16270D595}" srcOrd="2" destOrd="0" presId="urn:microsoft.com/office/officeart/2005/8/layout/vList2"/>
    <dgm:cxn modelId="{E35D1BDE-5BA3-444B-8DB9-A2D26A374FC2}" type="presParOf" srcId="{4B8715B6-4637-3C41-AB10-5C2E91FE02A7}" destId="{316E94BA-7B26-DD45-A8EE-34168C3A548A}" srcOrd="3" destOrd="0" presId="urn:microsoft.com/office/officeart/2005/8/layout/vList2"/>
    <dgm:cxn modelId="{FFF31B5B-A1AD-3F4A-BFD6-3F2DAF75FAC6}" type="presParOf" srcId="{4B8715B6-4637-3C41-AB10-5C2E91FE02A7}" destId="{7C8FB56C-FB7B-C446-8D9B-BA3958B29EB1}" srcOrd="4" destOrd="0" presId="urn:microsoft.com/office/officeart/2005/8/layout/vList2"/>
    <dgm:cxn modelId="{3282DA5B-C2C7-B844-8C80-819F392F494A}" type="presParOf" srcId="{4B8715B6-4637-3C41-AB10-5C2E91FE02A7}" destId="{FCCD9EC3-7A99-B44B-AEAA-1705C9D6D3CB}" srcOrd="5" destOrd="0" presId="urn:microsoft.com/office/officeart/2005/8/layout/vList2"/>
    <dgm:cxn modelId="{A572C5FC-4143-8745-A074-217C49C0AADE}" type="presParOf" srcId="{4B8715B6-4637-3C41-AB10-5C2E91FE02A7}" destId="{F14BBDFA-6CE7-1546-8ECE-AC28069B4395}" srcOrd="6" destOrd="0" presId="urn:microsoft.com/office/officeart/2005/8/layout/vList2"/>
    <dgm:cxn modelId="{82EB2DF3-4C12-C643-9423-BE966601E97E}" type="presParOf" srcId="{4B8715B6-4637-3C41-AB10-5C2E91FE02A7}" destId="{5774C020-52CF-7845-B83F-35ADEE91ED74}" srcOrd="7" destOrd="0" presId="urn:microsoft.com/office/officeart/2005/8/layout/vList2"/>
    <dgm:cxn modelId="{2A69762A-E391-1A48-A555-6D9ECA5876A1}" type="presParOf" srcId="{4B8715B6-4637-3C41-AB10-5C2E91FE02A7}" destId="{218D87B6-F902-4B44-97E5-623C3E5B080C}" srcOrd="8" destOrd="0" presId="urn:microsoft.com/office/officeart/2005/8/layout/vList2"/>
    <dgm:cxn modelId="{A59C88B6-ABD7-E44F-806A-0362F45F4E66}" type="presParOf" srcId="{4B8715B6-4637-3C41-AB10-5C2E91FE02A7}" destId="{E76D2BA9-1EFC-5546-91D4-6261D3A1070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9CCA951-2976-4087-9A06-5348450424F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A3AABC4-A00B-4A8A-B971-8D911AC0D58B}">
      <dgm:prSet/>
      <dgm:spPr/>
      <dgm:t>
        <a:bodyPr/>
        <a:lstStyle/>
        <a:p>
          <a:r>
            <a:rPr lang="en-US"/>
            <a:t>Identify risk factors</a:t>
          </a:r>
        </a:p>
      </dgm:t>
    </dgm:pt>
    <dgm:pt modelId="{5A451F01-1418-4917-A079-F7FAE355D5AE}" type="parTrans" cxnId="{8791D96F-1C9F-4F97-B626-6377FF5E5F5B}">
      <dgm:prSet/>
      <dgm:spPr/>
      <dgm:t>
        <a:bodyPr/>
        <a:lstStyle/>
        <a:p>
          <a:endParaRPr lang="en-US"/>
        </a:p>
      </dgm:t>
    </dgm:pt>
    <dgm:pt modelId="{C7DEE7AA-63A0-4CE2-843C-BFCACEF4EFD6}" type="sibTrans" cxnId="{8791D96F-1C9F-4F97-B626-6377FF5E5F5B}">
      <dgm:prSet/>
      <dgm:spPr/>
      <dgm:t>
        <a:bodyPr/>
        <a:lstStyle/>
        <a:p>
          <a:endParaRPr lang="en-US"/>
        </a:p>
      </dgm:t>
    </dgm:pt>
    <dgm:pt modelId="{6D870E0B-B9AF-4E05-8FEF-2AC308F11AF2}">
      <dgm:prSet/>
      <dgm:spPr/>
      <dgm:t>
        <a:bodyPr/>
        <a:lstStyle/>
        <a:p>
          <a:r>
            <a:rPr lang="en-US"/>
            <a:t>Smoking, aging, poor exercise tolerance</a:t>
          </a:r>
        </a:p>
      </dgm:t>
    </dgm:pt>
    <dgm:pt modelId="{A9730378-5A1F-4E39-BA14-44BA2A182BD4}" type="parTrans" cxnId="{F0029AEA-4ACF-4ECC-B46A-2170E0B48C64}">
      <dgm:prSet/>
      <dgm:spPr/>
      <dgm:t>
        <a:bodyPr/>
        <a:lstStyle/>
        <a:p>
          <a:endParaRPr lang="en-US"/>
        </a:p>
      </dgm:t>
    </dgm:pt>
    <dgm:pt modelId="{7A92BA7F-0032-44AC-A767-A4DA52434EC5}" type="sibTrans" cxnId="{F0029AEA-4ACF-4ECC-B46A-2170E0B48C64}">
      <dgm:prSet/>
      <dgm:spPr/>
      <dgm:t>
        <a:bodyPr/>
        <a:lstStyle/>
        <a:p>
          <a:endParaRPr lang="en-US"/>
        </a:p>
      </dgm:t>
    </dgm:pt>
    <dgm:pt modelId="{4583D0FD-08DF-417A-A050-674B18EEF023}">
      <dgm:prSet/>
      <dgm:spPr/>
      <dgm:t>
        <a:bodyPr/>
        <a:lstStyle/>
        <a:p>
          <a:r>
            <a:rPr lang="en-US"/>
            <a:t>Evaluate severity</a:t>
          </a:r>
        </a:p>
      </dgm:t>
    </dgm:pt>
    <dgm:pt modelId="{7D9FB41B-ED57-417F-9FB7-AD07B3BF4A5C}" type="parTrans" cxnId="{07790C89-CF2E-4A3D-807E-556A1E24685B}">
      <dgm:prSet/>
      <dgm:spPr/>
      <dgm:t>
        <a:bodyPr/>
        <a:lstStyle/>
        <a:p>
          <a:endParaRPr lang="en-US"/>
        </a:p>
      </dgm:t>
    </dgm:pt>
    <dgm:pt modelId="{728F184E-33B3-4784-A59B-96DD58B67D8A}" type="sibTrans" cxnId="{07790C89-CF2E-4A3D-807E-556A1E24685B}">
      <dgm:prSet/>
      <dgm:spPr/>
      <dgm:t>
        <a:bodyPr/>
        <a:lstStyle/>
        <a:p>
          <a:endParaRPr lang="en-US"/>
        </a:p>
      </dgm:t>
    </dgm:pt>
    <dgm:pt modelId="{1C92D97B-44C1-40D1-B5B7-9592AF3D2D0E}">
      <dgm:prSet/>
      <dgm:spPr/>
      <dgm:t>
        <a:bodyPr/>
        <a:lstStyle/>
        <a:p>
          <a:r>
            <a:rPr lang="en-US"/>
            <a:t>Positive cough test</a:t>
          </a:r>
        </a:p>
      </dgm:t>
    </dgm:pt>
    <dgm:pt modelId="{240753A0-68D2-4E63-9B89-0439405968AF}" type="parTrans" cxnId="{C6B02A82-068D-472F-9E96-5D4B903490B3}">
      <dgm:prSet/>
      <dgm:spPr/>
      <dgm:t>
        <a:bodyPr/>
        <a:lstStyle/>
        <a:p>
          <a:endParaRPr lang="en-US"/>
        </a:p>
      </dgm:t>
    </dgm:pt>
    <dgm:pt modelId="{C81E44C6-C385-454A-B5EB-978BE3358F09}" type="sibTrans" cxnId="{C6B02A82-068D-472F-9E96-5D4B903490B3}">
      <dgm:prSet/>
      <dgm:spPr/>
      <dgm:t>
        <a:bodyPr/>
        <a:lstStyle/>
        <a:p>
          <a:endParaRPr lang="en-US"/>
        </a:p>
      </dgm:t>
    </dgm:pt>
    <dgm:pt modelId="{806AC1D5-4320-499B-956E-075F4EAA5C72}">
      <dgm:prSet/>
      <dgm:spPr/>
      <dgm:t>
        <a:bodyPr/>
        <a:lstStyle/>
        <a:p>
          <a:r>
            <a:rPr lang="en-US"/>
            <a:t>Deep breath and cough (followed by another cough)</a:t>
          </a:r>
        </a:p>
      </dgm:t>
    </dgm:pt>
    <dgm:pt modelId="{9E6507D6-3292-4943-887C-517FEEB5E016}" type="parTrans" cxnId="{59389599-4BAA-4DD7-B4A2-37BB4F1BBF0C}">
      <dgm:prSet/>
      <dgm:spPr/>
      <dgm:t>
        <a:bodyPr/>
        <a:lstStyle/>
        <a:p>
          <a:endParaRPr lang="en-US"/>
        </a:p>
      </dgm:t>
    </dgm:pt>
    <dgm:pt modelId="{6E0F64F6-3AD3-4236-A4E4-8557F42FF490}" type="sibTrans" cxnId="{59389599-4BAA-4DD7-B4A2-37BB4F1BBF0C}">
      <dgm:prSet/>
      <dgm:spPr/>
      <dgm:t>
        <a:bodyPr/>
        <a:lstStyle/>
        <a:p>
          <a:endParaRPr lang="en-US"/>
        </a:p>
      </dgm:t>
    </dgm:pt>
    <dgm:pt modelId="{4DD77EEA-F2DD-46A6-BB5A-BCE4087C8D1C}">
      <dgm:prSet/>
      <dgm:spPr/>
      <dgm:t>
        <a:bodyPr/>
        <a:lstStyle/>
        <a:p>
          <a:r>
            <a:rPr lang="en-US"/>
            <a:t>&gt; 40 pack-year history of smoking</a:t>
          </a:r>
        </a:p>
      </dgm:t>
    </dgm:pt>
    <dgm:pt modelId="{2BF9DB55-35FE-43E6-960F-0E5B384BC918}" type="parTrans" cxnId="{FF7AE0BE-5E21-4D87-BD06-C4BFB2912AFF}">
      <dgm:prSet/>
      <dgm:spPr/>
      <dgm:t>
        <a:bodyPr/>
        <a:lstStyle/>
        <a:p>
          <a:endParaRPr lang="en-US"/>
        </a:p>
      </dgm:t>
    </dgm:pt>
    <dgm:pt modelId="{BE86E8E2-9710-4688-A0DD-BD45D60168FB}" type="sibTrans" cxnId="{FF7AE0BE-5E21-4D87-BD06-C4BFB2912AFF}">
      <dgm:prSet/>
      <dgm:spPr/>
      <dgm:t>
        <a:bodyPr/>
        <a:lstStyle/>
        <a:p>
          <a:endParaRPr lang="en-US"/>
        </a:p>
      </dgm:t>
    </dgm:pt>
    <dgm:pt modelId="{B3F9B5D5-60DF-4566-93E7-1C8A49D63689}">
      <dgm:prSet/>
      <dgm:spPr/>
      <dgm:t>
        <a:bodyPr/>
        <a:lstStyle/>
        <a:p>
          <a:r>
            <a:rPr lang="en-US"/>
            <a:t>Significantly impaired PFT’s</a:t>
          </a:r>
        </a:p>
      </dgm:t>
    </dgm:pt>
    <dgm:pt modelId="{A7612F45-D2B6-4823-B628-67BEF25C13BA}" type="parTrans" cxnId="{213839BA-B4C6-47E1-B6E7-6B23F0965C99}">
      <dgm:prSet/>
      <dgm:spPr/>
      <dgm:t>
        <a:bodyPr/>
        <a:lstStyle/>
        <a:p>
          <a:endParaRPr lang="en-US"/>
        </a:p>
      </dgm:t>
    </dgm:pt>
    <dgm:pt modelId="{BEE9EB4D-4F6D-4AF2-8242-6E6FA547C9F8}" type="sibTrans" cxnId="{213839BA-B4C6-47E1-B6E7-6B23F0965C99}">
      <dgm:prSet/>
      <dgm:spPr/>
      <dgm:t>
        <a:bodyPr/>
        <a:lstStyle/>
        <a:p>
          <a:endParaRPr lang="en-US"/>
        </a:p>
      </dgm:t>
    </dgm:pt>
    <dgm:pt modelId="{34BB0484-6DC8-4552-BFCA-279CD05E1017}">
      <dgm:prSet/>
      <dgm:spPr/>
      <dgm:t>
        <a:bodyPr/>
        <a:lstStyle/>
        <a:p>
          <a:r>
            <a:rPr lang="en-US" dirty="0"/>
            <a:t>Medical optimization</a:t>
          </a:r>
        </a:p>
      </dgm:t>
    </dgm:pt>
    <dgm:pt modelId="{756062B9-E175-46DF-B7B4-E4C761E4D527}" type="parTrans" cxnId="{BA2A502F-CAD3-4DED-86A5-52E3CC813C83}">
      <dgm:prSet/>
      <dgm:spPr/>
      <dgm:t>
        <a:bodyPr/>
        <a:lstStyle/>
        <a:p>
          <a:endParaRPr lang="en-US"/>
        </a:p>
      </dgm:t>
    </dgm:pt>
    <dgm:pt modelId="{C031C254-8C27-4F54-8D6F-54783419242A}" type="sibTrans" cxnId="{BA2A502F-CAD3-4DED-86A5-52E3CC813C83}">
      <dgm:prSet/>
      <dgm:spPr/>
      <dgm:t>
        <a:bodyPr/>
        <a:lstStyle/>
        <a:p>
          <a:endParaRPr lang="en-US"/>
        </a:p>
      </dgm:t>
    </dgm:pt>
    <dgm:pt modelId="{EC20579A-B994-4A44-927B-D18F57F4647F}">
      <dgm:prSet/>
      <dgm:spPr/>
      <dgm:t>
        <a:bodyPr/>
        <a:lstStyle/>
        <a:p>
          <a:r>
            <a:rPr lang="en-US" dirty="0"/>
            <a:t>EKG</a:t>
          </a:r>
        </a:p>
      </dgm:t>
    </dgm:pt>
    <dgm:pt modelId="{102FF069-381C-C74D-8053-817A84AE529A}" type="parTrans" cxnId="{FF7B2B68-AAAB-0D4F-8D5D-7DF8532C0D61}">
      <dgm:prSet/>
      <dgm:spPr/>
      <dgm:t>
        <a:bodyPr/>
        <a:lstStyle/>
        <a:p>
          <a:endParaRPr lang="en-US"/>
        </a:p>
      </dgm:t>
    </dgm:pt>
    <dgm:pt modelId="{8E11FB03-984F-D149-8C30-90FBCF33515C}" type="sibTrans" cxnId="{FF7B2B68-AAAB-0D4F-8D5D-7DF8532C0D61}">
      <dgm:prSet/>
      <dgm:spPr/>
      <dgm:t>
        <a:bodyPr/>
        <a:lstStyle/>
        <a:p>
          <a:endParaRPr lang="en-US"/>
        </a:p>
      </dgm:t>
    </dgm:pt>
    <dgm:pt modelId="{3B06AB77-07B6-EF4A-A9F5-D316359F31D4}">
      <dgm:prSet/>
      <dgm:spPr/>
      <dgm:t>
        <a:bodyPr/>
        <a:lstStyle/>
        <a:p>
          <a:r>
            <a:rPr lang="en-US" dirty="0"/>
            <a:t>Echocardiogram</a:t>
          </a:r>
        </a:p>
      </dgm:t>
    </dgm:pt>
    <dgm:pt modelId="{65508C89-BD01-3541-9BA5-66C9CB2C85AE}" type="parTrans" cxnId="{1BB407AB-5B5D-C34D-BE41-F2D2CFBB19A7}">
      <dgm:prSet/>
      <dgm:spPr/>
      <dgm:t>
        <a:bodyPr/>
        <a:lstStyle/>
        <a:p>
          <a:endParaRPr lang="en-US"/>
        </a:p>
      </dgm:t>
    </dgm:pt>
    <dgm:pt modelId="{3ABE2E48-0FAD-9E44-BA85-EB1A0C294287}" type="sibTrans" cxnId="{1BB407AB-5B5D-C34D-BE41-F2D2CFBB19A7}">
      <dgm:prSet/>
      <dgm:spPr/>
      <dgm:t>
        <a:bodyPr/>
        <a:lstStyle/>
        <a:p>
          <a:endParaRPr lang="en-US"/>
        </a:p>
      </dgm:t>
    </dgm:pt>
    <dgm:pt modelId="{A97B0AB9-FAA2-464C-B64F-DE69BC2AC17B}">
      <dgm:prSet/>
      <dgm:spPr/>
      <dgm:t>
        <a:bodyPr/>
        <a:lstStyle/>
        <a:p>
          <a:r>
            <a:rPr lang="en-US" dirty="0"/>
            <a:t>Room air SpO</a:t>
          </a:r>
          <a:r>
            <a:rPr lang="en-US" baseline="-25000" dirty="0"/>
            <a:t>2 </a:t>
          </a:r>
          <a:r>
            <a:rPr lang="en-US" baseline="0" dirty="0"/>
            <a:t>≥ 92%</a:t>
          </a:r>
          <a:endParaRPr lang="en-US" dirty="0"/>
        </a:p>
      </dgm:t>
    </dgm:pt>
    <dgm:pt modelId="{8B87CBC5-9A89-A542-812F-A1EDE3C6C3C3}" type="parTrans" cxnId="{A9818E4C-7378-B44B-BE93-FEE6C0342946}">
      <dgm:prSet/>
      <dgm:spPr/>
      <dgm:t>
        <a:bodyPr/>
        <a:lstStyle/>
        <a:p>
          <a:endParaRPr lang="en-US"/>
        </a:p>
      </dgm:t>
    </dgm:pt>
    <dgm:pt modelId="{7FEBD860-0324-2A41-A3F1-C81CB43AC222}" type="sibTrans" cxnId="{A9818E4C-7378-B44B-BE93-FEE6C0342946}">
      <dgm:prSet/>
      <dgm:spPr/>
      <dgm:t>
        <a:bodyPr/>
        <a:lstStyle/>
        <a:p>
          <a:endParaRPr lang="en-US"/>
        </a:p>
      </dgm:t>
    </dgm:pt>
    <dgm:pt modelId="{71B7BAC0-146E-0340-B67A-4E5E13B6E412}">
      <dgm:prSet/>
      <dgm:spPr/>
      <dgm:t>
        <a:bodyPr/>
        <a:lstStyle/>
        <a:p>
          <a:r>
            <a:rPr lang="en-US" baseline="0" dirty="0"/>
            <a:t>Smoking cessation</a:t>
          </a:r>
          <a:r>
            <a:rPr lang="en-US" baseline="-25000" dirty="0"/>
            <a:t> </a:t>
          </a:r>
          <a:endParaRPr lang="en-US" dirty="0"/>
        </a:p>
      </dgm:t>
    </dgm:pt>
    <dgm:pt modelId="{761B9B07-74B1-C645-A411-676B64D64FFE}" type="parTrans" cxnId="{A65A7A96-5F08-404F-90FC-00CCA04B1738}">
      <dgm:prSet/>
      <dgm:spPr/>
      <dgm:t>
        <a:bodyPr/>
        <a:lstStyle/>
        <a:p>
          <a:endParaRPr lang="en-US"/>
        </a:p>
      </dgm:t>
    </dgm:pt>
    <dgm:pt modelId="{7EC141FF-1CFA-7E44-AA6E-D6D4A135AE80}" type="sibTrans" cxnId="{A65A7A96-5F08-404F-90FC-00CCA04B1738}">
      <dgm:prSet/>
      <dgm:spPr/>
      <dgm:t>
        <a:bodyPr/>
        <a:lstStyle/>
        <a:p>
          <a:endParaRPr lang="en-US"/>
        </a:p>
      </dgm:t>
    </dgm:pt>
    <dgm:pt modelId="{5A38F08A-793B-404D-AE7D-BB0267037ED1}" type="pres">
      <dgm:prSet presAssocID="{19CCA951-2976-4087-9A06-5348450424F8}" presName="linear" presStyleCnt="0">
        <dgm:presLayoutVars>
          <dgm:animLvl val="lvl"/>
          <dgm:resizeHandles val="exact"/>
        </dgm:presLayoutVars>
      </dgm:prSet>
      <dgm:spPr/>
    </dgm:pt>
    <dgm:pt modelId="{A3BCB6E1-C756-9543-B2A5-D3D776242DA6}" type="pres">
      <dgm:prSet presAssocID="{DA3AABC4-A00B-4A8A-B971-8D911AC0D58B}" presName="parentText" presStyleLbl="node1" presStyleIdx="0" presStyleCnt="3">
        <dgm:presLayoutVars>
          <dgm:chMax val="0"/>
          <dgm:bulletEnabled val="1"/>
        </dgm:presLayoutVars>
      </dgm:prSet>
      <dgm:spPr/>
    </dgm:pt>
    <dgm:pt modelId="{49626D24-F37F-C24E-864D-AD28CDC81207}" type="pres">
      <dgm:prSet presAssocID="{DA3AABC4-A00B-4A8A-B971-8D911AC0D58B}" presName="childText" presStyleLbl="revTx" presStyleIdx="0" presStyleCnt="3">
        <dgm:presLayoutVars>
          <dgm:bulletEnabled val="1"/>
        </dgm:presLayoutVars>
      </dgm:prSet>
      <dgm:spPr/>
    </dgm:pt>
    <dgm:pt modelId="{E500E58F-BAC8-DC48-9518-F88C27C28624}" type="pres">
      <dgm:prSet presAssocID="{4583D0FD-08DF-417A-A050-674B18EEF023}" presName="parentText" presStyleLbl="node1" presStyleIdx="1" presStyleCnt="3">
        <dgm:presLayoutVars>
          <dgm:chMax val="0"/>
          <dgm:bulletEnabled val="1"/>
        </dgm:presLayoutVars>
      </dgm:prSet>
      <dgm:spPr/>
    </dgm:pt>
    <dgm:pt modelId="{4D361CC4-519C-2D47-9191-6C48E9BEDCD9}" type="pres">
      <dgm:prSet presAssocID="{4583D0FD-08DF-417A-A050-674B18EEF023}" presName="childText" presStyleLbl="revTx" presStyleIdx="1" presStyleCnt="3">
        <dgm:presLayoutVars>
          <dgm:bulletEnabled val="1"/>
        </dgm:presLayoutVars>
      </dgm:prSet>
      <dgm:spPr/>
    </dgm:pt>
    <dgm:pt modelId="{A79343B0-E660-3C4C-AB22-AD3114E9E7DD}" type="pres">
      <dgm:prSet presAssocID="{34BB0484-6DC8-4552-BFCA-279CD05E1017}" presName="parentText" presStyleLbl="node1" presStyleIdx="2" presStyleCnt="3">
        <dgm:presLayoutVars>
          <dgm:chMax val="0"/>
          <dgm:bulletEnabled val="1"/>
        </dgm:presLayoutVars>
      </dgm:prSet>
      <dgm:spPr/>
    </dgm:pt>
    <dgm:pt modelId="{40F717B5-9F63-5C49-B830-A04407AAF2AC}" type="pres">
      <dgm:prSet presAssocID="{34BB0484-6DC8-4552-BFCA-279CD05E1017}" presName="childText" presStyleLbl="revTx" presStyleIdx="2" presStyleCnt="3">
        <dgm:presLayoutVars>
          <dgm:bulletEnabled val="1"/>
        </dgm:presLayoutVars>
      </dgm:prSet>
      <dgm:spPr/>
    </dgm:pt>
  </dgm:ptLst>
  <dgm:cxnLst>
    <dgm:cxn modelId="{09194B2F-AB3D-9948-8C39-DC0015352A40}" type="presOf" srcId="{4583D0FD-08DF-417A-A050-674B18EEF023}" destId="{E500E58F-BAC8-DC48-9518-F88C27C28624}" srcOrd="0" destOrd="0" presId="urn:microsoft.com/office/officeart/2005/8/layout/vList2"/>
    <dgm:cxn modelId="{BA2A502F-CAD3-4DED-86A5-52E3CC813C83}" srcId="{19CCA951-2976-4087-9A06-5348450424F8}" destId="{34BB0484-6DC8-4552-BFCA-279CD05E1017}" srcOrd="2" destOrd="0" parTransId="{756062B9-E175-46DF-B7B4-E4C761E4D527}" sibTransId="{C031C254-8C27-4F54-8D6F-54783419242A}"/>
    <dgm:cxn modelId="{D2321E31-41B8-7B47-B52E-D91ACC090C55}" type="presOf" srcId="{71B7BAC0-146E-0340-B67A-4E5E13B6E412}" destId="{40F717B5-9F63-5C49-B830-A04407AAF2AC}" srcOrd="0" destOrd="3" presId="urn:microsoft.com/office/officeart/2005/8/layout/vList2"/>
    <dgm:cxn modelId="{E6EA723D-83BD-274D-B075-8231930321CC}" type="presOf" srcId="{19CCA951-2976-4087-9A06-5348450424F8}" destId="{5A38F08A-793B-404D-AE7D-BB0267037ED1}" srcOrd="0" destOrd="0" presId="urn:microsoft.com/office/officeart/2005/8/layout/vList2"/>
    <dgm:cxn modelId="{19A5F544-8C6C-EF47-AEC7-08B162B4594A}" type="presOf" srcId="{B3F9B5D5-60DF-4566-93E7-1C8A49D63689}" destId="{4D361CC4-519C-2D47-9191-6C48E9BEDCD9}" srcOrd="0" destOrd="3" presId="urn:microsoft.com/office/officeart/2005/8/layout/vList2"/>
    <dgm:cxn modelId="{A9818E4C-7378-B44B-BE93-FEE6C0342946}" srcId="{34BB0484-6DC8-4552-BFCA-279CD05E1017}" destId="{A97B0AB9-FAA2-464C-B64F-DE69BC2AC17B}" srcOrd="2" destOrd="0" parTransId="{8B87CBC5-9A89-A542-812F-A1EDE3C6C3C3}" sibTransId="{7FEBD860-0324-2A41-A3F1-C81CB43AC222}"/>
    <dgm:cxn modelId="{7008F85D-3530-9744-90BB-55974621FBD3}" type="presOf" srcId="{EC20579A-B994-4A44-927B-D18F57F4647F}" destId="{40F717B5-9F63-5C49-B830-A04407AAF2AC}" srcOrd="0" destOrd="0" presId="urn:microsoft.com/office/officeart/2005/8/layout/vList2"/>
    <dgm:cxn modelId="{FF7B2B68-AAAB-0D4F-8D5D-7DF8532C0D61}" srcId="{34BB0484-6DC8-4552-BFCA-279CD05E1017}" destId="{EC20579A-B994-4A44-927B-D18F57F4647F}" srcOrd="0" destOrd="0" parTransId="{102FF069-381C-C74D-8053-817A84AE529A}" sibTransId="{8E11FB03-984F-D149-8C30-90FBCF33515C}"/>
    <dgm:cxn modelId="{8791D96F-1C9F-4F97-B626-6377FF5E5F5B}" srcId="{19CCA951-2976-4087-9A06-5348450424F8}" destId="{DA3AABC4-A00B-4A8A-B971-8D911AC0D58B}" srcOrd="0" destOrd="0" parTransId="{5A451F01-1418-4917-A079-F7FAE355D5AE}" sibTransId="{C7DEE7AA-63A0-4CE2-843C-BFCACEF4EFD6}"/>
    <dgm:cxn modelId="{C6B02A82-068D-472F-9E96-5D4B903490B3}" srcId="{4583D0FD-08DF-417A-A050-674B18EEF023}" destId="{1C92D97B-44C1-40D1-B5B7-9592AF3D2D0E}" srcOrd="0" destOrd="0" parTransId="{240753A0-68D2-4E63-9B89-0439405968AF}" sibTransId="{C81E44C6-C385-454A-B5EB-978BE3358F09}"/>
    <dgm:cxn modelId="{FFF8ED82-DA56-3446-A176-00E1BD9EE2C0}" type="presOf" srcId="{6D870E0B-B9AF-4E05-8FEF-2AC308F11AF2}" destId="{49626D24-F37F-C24E-864D-AD28CDC81207}" srcOrd="0" destOrd="0" presId="urn:microsoft.com/office/officeart/2005/8/layout/vList2"/>
    <dgm:cxn modelId="{07790C89-CF2E-4A3D-807E-556A1E24685B}" srcId="{19CCA951-2976-4087-9A06-5348450424F8}" destId="{4583D0FD-08DF-417A-A050-674B18EEF023}" srcOrd="1" destOrd="0" parTransId="{7D9FB41B-ED57-417F-9FB7-AD07B3BF4A5C}" sibTransId="{728F184E-33B3-4784-A59B-96DD58B67D8A}"/>
    <dgm:cxn modelId="{59E4018C-E04F-7C48-B8B5-872EEA66F623}" type="presOf" srcId="{1C92D97B-44C1-40D1-B5B7-9592AF3D2D0E}" destId="{4D361CC4-519C-2D47-9191-6C48E9BEDCD9}" srcOrd="0" destOrd="0" presId="urn:microsoft.com/office/officeart/2005/8/layout/vList2"/>
    <dgm:cxn modelId="{A65A7A96-5F08-404F-90FC-00CCA04B1738}" srcId="{34BB0484-6DC8-4552-BFCA-279CD05E1017}" destId="{71B7BAC0-146E-0340-B67A-4E5E13B6E412}" srcOrd="3" destOrd="0" parTransId="{761B9B07-74B1-C645-A411-676B64D64FFE}" sibTransId="{7EC141FF-1CFA-7E44-AA6E-D6D4A135AE80}"/>
    <dgm:cxn modelId="{BB571A97-61D7-7346-BBCA-7DDF7D7FC87A}" type="presOf" srcId="{34BB0484-6DC8-4552-BFCA-279CD05E1017}" destId="{A79343B0-E660-3C4C-AB22-AD3114E9E7DD}" srcOrd="0" destOrd="0" presId="urn:microsoft.com/office/officeart/2005/8/layout/vList2"/>
    <dgm:cxn modelId="{59389599-4BAA-4DD7-B4A2-37BB4F1BBF0C}" srcId="{1C92D97B-44C1-40D1-B5B7-9592AF3D2D0E}" destId="{806AC1D5-4320-499B-956E-075F4EAA5C72}" srcOrd="0" destOrd="0" parTransId="{9E6507D6-3292-4943-887C-517FEEB5E016}" sibTransId="{6E0F64F6-3AD3-4236-A4E4-8557F42FF490}"/>
    <dgm:cxn modelId="{1BB407AB-5B5D-C34D-BE41-F2D2CFBB19A7}" srcId="{34BB0484-6DC8-4552-BFCA-279CD05E1017}" destId="{3B06AB77-07B6-EF4A-A9F5-D316359F31D4}" srcOrd="1" destOrd="0" parTransId="{65508C89-BD01-3541-9BA5-66C9CB2C85AE}" sibTransId="{3ABE2E48-0FAD-9E44-BA85-EB1A0C294287}"/>
    <dgm:cxn modelId="{072E71B5-3CA5-CA4C-A842-A845D00527B6}" type="presOf" srcId="{A97B0AB9-FAA2-464C-B64F-DE69BC2AC17B}" destId="{40F717B5-9F63-5C49-B830-A04407AAF2AC}" srcOrd="0" destOrd="2" presId="urn:microsoft.com/office/officeart/2005/8/layout/vList2"/>
    <dgm:cxn modelId="{213839BA-B4C6-47E1-B6E7-6B23F0965C99}" srcId="{4583D0FD-08DF-417A-A050-674B18EEF023}" destId="{B3F9B5D5-60DF-4566-93E7-1C8A49D63689}" srcOrd="2" destOrd="0" parTransId="{A7612F45-D2B6-4823-B628-67BEF25C13BA}" sibTransId="{BEE9EB4D-4F6D-4AF2-8242-6E6FA547C9F8}"/>
    <dgm:cxn modelId="{FF7AE0BE-5E21-4D87-BD06-C4BFB2912AFF}" srcId="{4583D0FD-08DF-417A-A050-674B18EEF023}" destId="{4DD77EEA-F2DD-46A6-BB5A-BCE4087C8D1C}" srcOrd="1" destOrd="0" parTransId="{2BF9DB55-35FE-43E6-960F-0E5B384BC918}" sibTransId="{BE86E8E2-9710-4688-A0DD-BD45D60168FB}"/>
    <dgm:cxn modelId="{93ED1AD6-DB04-4748-8BF9-36E55EB8247F}" type="presOf" srcId="{4DD77EEA-F2DD-46A6-BB5A-BCE4087C8D1C}" destId="{4D361CC4-519C-2D47-9191-6C48E9BEDCD9}" srcOrd="0" destOrd="2" presId="urn:microsoft.com/office/officeart/2005/8/layout/vList2"/>
    <dgm:cxn modelId="{20BA95DA-5D74-284E-817F-092384835FE2}" type="presOf" srcId="{3B06AB77-07B6-EF4A-A9F5-D316359F31D4}" destId="{40F717B5-9F63-5C49-B830-A04407AAF2AC}" srcOrd="0" destOrd="1" presId="urn:microsoft.com/office/officeart/2005/8/layout/vList2"/>
    <dgm:cxn modelId="{021554E4-7626-8B49-BB5B-585C09FB1A29}" type="presOf" srcId="{806AC1D5-4320-499B-956E-075F4EAA5C72}" destId="{4D361CC4-519C-2D47-9191-6C48E9BEDCD9}" srcOrd="0" destOrd="1" presId="urn:microsoft.com/office/officeart/2005/8/layout/vList2"/>
    <dgm:cxn modelId="{F0029AEA-4ACF-4ECC-B46A-2170E0B48C64}" srcId="{DA3AABC4-A00B-4A8A-B971-8D911AC0D58B}" destId="{6D870E0B-B9AF-4E05-8FEF-2AC308F11AF2}" srcOrd="0" destOrd="0" parTransId="{A9730378-5A1F-4E39-BA14-44BA2A182BD4}" sibTransId="{7A92BA7F-0032-44AC-A767-A4DA52434EC5}"/>
    <dgm:cxn modelId="{D7EBDDEB-C849-A640-A186-7990AB280CD7}" type="presOf" srcId="{DA3AABC4-A00B-4A8A-B971-8D911AC0D58B}" destId="{A3BCB6E1-C756-9543-B2A5-D3D776242DA6}" srcOrd="0" destOrd="0" presId="urn:microsoft.com/office/officeart/2005/8/layout/vList2"/>
    <dgm:cxn modelId="{443C7F53-8943-CF47-A5E8-C944677BA8F9}" type="presParOf" srcId="{5A38F08A-793B-404D-AE7D-BB0267037ED1}" destId="{A3BCB6E1-C756-9543-B2A5-D3D776242DA6}" srcOrd="0" destOrd="0" presId="urn:microsoft.com/office/officeart/2005/8/layout/vList2"/>
    <dgm:cxn modelId="{5124D982-8EDA-AE41-819E-0AEE3819B888}" type="presParOf" srcId="{5A38F08A-793B-404D-AE7D-BB0267037ED1}" destId="{49626D24-F37F-C24E-864D-AD28CDC81207}" srcOrd="1" destOrd="0" presId="urn:microsoft.com/office/officeart/2005/8/layout/vList2"/>
    <dgm:cxn modelId="{EC070800-D027-A042-BC57-5E34296ECEC7}" type="presParOf" srcId="{5A38F08A-793B-404D-AE7D-BB0267037ED1}" destId="{E500E58F-BAC8-DC48-9518-F88C27C28624}" srcOrd="2" destOrd="0" presId="urn:microsoft.com/office/officeart/2005/8/layout/vList2"/>
    <dgm:cxn modelId="{FD4D0932-DB78-3247-8620-A26898A69339}" type="presParOf" srcId="{5A38F08A-793B-404D-AE7D-BB0267037ED1}" destId="{4D361CC4-519C-2D47-9191-6C48E9BEDCD9}" srcOrd="3" destOrd="0" presId="urn:microsoft.com/office/officeart/2005/8/layout/vList2"/>
    <dgm:cxn modelId="{F07C0206-E190-254D-A07B-0C46735BD2A3}" type="presParOf" srcId="{5A38F08A-793B-404D-AE7D-BB0267037ED1}" destId="{A79343B0-E660-3C4C-AB22-AD3114E9E7DD}" srcOrd="4" destOrd="0" presId="urn:microsoft.com/office/officeart/2005/8/layout/vList2"/>
    <dgm:cxn modelId="{A36CF471-8BB7-5049-82DA-D24CA6C3AE8B}" type="presParOf" srcId="{5A38F08A-793B-404D-AE7D-BB0267037ED1}" destId="{40F717B5-9F63-5C49-B830-A04407AAF2A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ED77E7B-0184-479D-8708-7C76380DCBF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FC39443E-9C85-4905-B689-B2BAAE981275}">
      <dgm:prSet/>
      <dgm:spPr/>
      <dgm:t>
        <a:bodyPr/>
        <a:lstStyle/>
        <a:p>
          <a:r>
            <a:rPr lang="en-US"/>
            <a:t>Measures respiratory impairment after bronchodilator treatment</a:t>
          </a:r>
        </a:p>
      </dgm:t>
    </dgm:pt>
    <dgm:pt modelId="{86D36835-2DFF-4AAD-A80F-C460DC5C093C}" type="parTrans" cxnId="{D91D6E1B-BDF8-4BE5-8CDD-F992F377F658}">
      <dgm:prSet/>
      <dgm:spPr/>
      <dgm:t>
        <a:bodyPr/>
        <a:lstStyle/>
        <a:p>
          <a:endParaRPr lang="en-US"/>
        </a:p>
      </dgm:t>
    </dgm:pt>
    <dgm:pt modelId="{C3168E86-79A8-458A-84C1-9CA3E1613C2F}" type="sibTrans" cxnId="{D91D6E1B-BDF8-4BE5-8CDD-F992F377F658}">
      <dgm:prSet/>
      <dgm:spPr/>
      <dgm:t>
        <a:bodyPr/>
        <a:lstStyle/>
        <a:p>
          <a:endParaRPr lang="en-US"/>
        </a:p>
      </dgm:t>
    </dgm:pt>
    <dgm:pt modelId="{75E2DA94-E62A-45F8-8D26-072D7FE9F1D2}">
      <dgm:prSet/>
      <dgm:spPr/>
      <dgm:t>
        <a:bodyPr/>
        <a:lstStyle/>
        <a:p>
          <a:r>
            <a:rPr lang="en-US"/>
            <a:t>GOLD 1 (Mild)</a:t>
          </a:r>
        </a:p>
      </dgm:t>
    </dgm:pt>
    <dgm:pt modelId="{B9E8C8D5-3507-4D36-9148-BA64A5C72C46}" type="parTrans" cxnId="{1EFB49FC-89AD-4426-A178-2C3B1E5CE55A}">
      <dgm:prSet/>
      <dgm:spPr/>
      <dgm:t>
        <a:bodyPr/>
        <a:lstStyle/>
        <a:p>
          <a:endParaRPr lang="en-US"/>
        </a:p>
      </dgm:t>
    </dgm:pt>
    <dgm:pt modelId="{25448F60-B2DA-43D6-9D86-036C454DA68E}" type="sibTrans" cxnId="{1EFB49FC-89AD-4426-A178-2C3B1E5CE55A}">
      <dgm:prSet/>
      <dgm:spPr/>
      <dgm:t>
        <a:bodyPr/>
        <a:lstStyle/>
        <a:p>
          <a:endParaRPr lang="en-US"/>
        </a:p>
      </dgm:t>
    </dgm:pt>
    <dgm:pt modelId="{3B094158-C7CF-4DC0-AC99-8E12823AE490}">
      <dgm:prSet/>
      <dgm:spPr/>
      <dgm:t>
        <a:bodyPr/>
        <a:lstStyle/>
        <a:p>
          <a:r>
            <a:rPr lang="en-US"/>
            <a:t>FEV</a:t>
          </a:r>
          <a:r>
            <a:rPr lang="en-US" baseline="-25000"/>
            <a:t>1</a:t>
          </a:r>
          <a:r>
            <a:rPr lang="en-US"/>
            <a:t> ≥ 80%</a:t>
          </a:r>
        </a:p>
      </dgm:t>
    </dgm:pt>
    <dgm:pt modelId="{5F1B69C6-8566-49EF-95CA-9011F32C57A7}" type="parTrans" cxnId="{32A9DB2F-547C-4C95-8706-DEFB805A7E01}">
      <dgm:prSet/>
      <dgm:spPr/>
      <dgm:t>
        <a:bodyPr/>
        <a:lstStyle/>
        <a:p>
          <a:endParaRPr lang="en-US"/>
        </a:p>
      </dgm:t>
    </dgm:pt>
    <dgm:pt modelId="{05763D7E-EB32-413E-93E9-5CF2F8908B73}" type="sibTrans" cxnId="{32A9DB2F-547C-4C95-8706-DEFB805A7E01}">
      <dgm:prSet/>
      <dgm:spPr/>
      <dgm:t>
        <a:bodyPr/>
        <a:lstStyle/>
        <a:p>
          <a:endParaRPr lang="en-US"/>
        </a:p>
      </dgm:t>
    </dgm:pt>
    <dgm:pt modelId="{338AE777-1F03-4B80-8E29-428F8AECC152}">
      <dgm:prSet/>
      <dgm:spPr/>
      <dgm:t>
        <a:bodyPr/>
        <a:lstStyle/>
        <a:p>
          <a:r>
            <a:rPr lang="en-US"/>
            <a:t>GOLD 2 (Moderate)</a:t>
          </a:r>
        </a:p>
      </dgm:t>
    </dgm:pt>
    <dgm:pt modelId="{988C038C-601F-4DCD-A9FA-E8A4D0AA47B9}" type="parTrans" cxnId="{DA81D1B6-5054-49F0-A9F1-3D4034BFF465}">
      <dgm:prSet/>
      <dgm:spPr/>
      <dgm:t>
        <a:bodyPr/>
        <a:lstStyle/>
        <a:p>
          <a:endParaRPr lang="en-US"/>
        </a:p>
      </dgm:t>
    </dgm:pt>
    <dgm:pt modelId="{62DCE226-E39F-4466-87A8-19231E33DD63}" type="sibTrans" cxnId="{DA81D1B6-5054-49F0-A9F1-3D4034BFF465}">
      <dgm:prSet/>
      <dgm:spPr/>
      <dgm:t>
        <a:bodyPr/>
        <a:lstStyle/>
        <a:p>
          <a:endParaRPr lang="en-US"/>
        </a:p>
      </dgm:t>
    </dgm:pt>
    <dgm:pt modelId="{7341E32A-7D05-4A67-B0EE-F79ACEB3DC1C}">
      <dgm:prSet/>
      <dgm:spPr/>
      <dgm:t>
        <a:bodyPr/>
        <a:lstStyle/>
        <a:p>
          <a:r>
            <a:rPr lang="en-US"/>
            <a:t>FEV</a:t>
          </a:r>
          <a:r>
            <a:rPr lang="en-US" baseline="-25000"/>
            <a:t>1</a:t>
          </a:r>
          <a:r>
            <a:rPr lang="en-US"/>
            <a:t> 50%-80%</a:t>
          </a:r>
        </a:p>
      </dgm:t>
    </dgm:pt>
    <dgm:pt modelId="{22B0BA02-896E-4BD9-B7E6-2F407BD2CE7E}" type="parTrans" cxnId="{88C1473D-45A1-4133-8C0E-9ADCA31CECB1}">
      <dgm:prSet/>
      <dgm:spPr/>
      <dgm:t>
        <a:bodyPr/>
        <a:lstStyle/>
        <a:p>
          <a:endParaRPr lang="en-US"/>
        </a:p>
      </dgm:t>
    </dgm:pt>
    <dgm:pt modelId="{798A8C87-2155-44E7-ADF3-376C5DD40AC9}" type="sibTrans" cxnId="{88C1473D-45A1-4133-8C0E-9ADCA31CECB1}">
      <dgm:prSet/>
      <dgm:spPr/>
      <dgm:t>
        <a:bodyPr/>
        <a:lstStyle/>
        <a:p>
          <a:endParaRPr lang="en-US"/>
        </a:p>
      </dgm:t>
    </dgm:pt>
    <dgm:pt modelId="{B341F7DC-FAC7-4AAD-BEC7-48EDE4F1C52E}">
      <dgm:prSet/>
      <dgm:spPr/>
      <dgm:t>
        <a:bodyPr/>
        <a:lstStyle/>
        <a:p>
          <a:r>
            <a:rPr lang="en-US"/>
            <a:t>GOLD 3 (Severe)</a:t>
          </a:r>
        </a:p>
      </dgm:t>
    </dgm:pt>
    <dgm:pt modelId="{02F7F0F1-9188-43F3-A8DE-0A14DBFF890F}" type="parTrans" cxnId="{FD9BCCDD-3F76-4B9C-ADCB-1F8AEB3D46C6}">
      <dgm:prSet/>
      <dgm:spPr/>
      <dgm:t>
        <a:bodyPr/>
        <a:lstStyle/>
        <a:p>
          <a:endParaRPr lang="en-US"/>
        </a:p>
      </dgm:t>
    </dgm:pt>
    <dgm:pt modelId="{151C3D74-0AB4-4F78-BC60-14BD54F03536}" type="sibTrans" cxnId="{FD9BCCDD-3F76-4B9C-ADCB-1F8AEB3D46C6}">
      <dgm:prSet/>
      <dgm:spPr/>
      <dgm:t>
        <a:bodyPr/>
        <a:lstStyle/>
        <a:p>
          <a:endParaRPr lang="en-US"/>
        </a:p>
      </dgm:t>
    </dgm:pt>
    <dgm:pt modelId="{0E77E956-77C3-4494-9F8D-EBE3C10DF1F1}">
      <dgm:prSet/>
      <dgm:spPr/>
      <dgm:t>
        <a:bodyPr/>
        <a:lstStyle/>
        <a:p>
          <a:r>
            <a:rPr lang="en-US"/>
            <a:t>FEV</a:t>
          </a:r>
          <a:r>
            <a:rPr lang="en-US" baseline="-25000"/>
            <a:t>1</a:t>
          </a:r>
          <a:r>
            <a:rPr lang="en-US"/>
            <a:t> 30%-50%</a:t>
          </a:r>
        </a:p>
      </dgm:t>
    </dgm:pt>
    <dgm:pt modelId="{71F2DCED-0AFC-4F12-8185-6A9EEA4F5355}" type="parTrans" cxnId="{DFB1CF89-BC5F-4B6B-8F33-A0BA6668B9F5}">
      <dgm:prSet/>
      <dgm:spPr/>
      <dgm:t>
        <a:bodyPr/>
        <a:lstStyle/>
        <a:p>
          <a:endParaRPr lang="en-US"/>
        </a:p>
      </dgm:t>
    </dgm:pt>
    <dgm:pt modelId="{942CFCBC-18D1-4272-B211-3AE7CC1C6A9F}" type="sibTrans" cxnId="{DFB1CF89-BC5F-4B6B-8F33-A0BA6668B9F5}">
      <dgm:prSet/>
      <dgm:spPr/>
      <dgm:t>
        <a:bodyPr/>
        <a:lstStyle/>
        <a:p>
          <a:endParaRPr lang="en-US"/>
        </a:p>
      </dgm:t>
    </dgm:pt>
    <dgm:pt modelId="{223C4619-8639-4331-AEE1-78E84942369F}">
      <dgm:prSet/>
      <dgm:spPr/>
      <dgm:t>
        <a:bodyPr/>
        <a:lstStyle/>
        <a:p>
          <a:r>
            <a:rPr lang="en-US"/>
            <a:t>GOLD 4 (Very Severe)</a:t>
          </a:r>
        </a:p>
      </dgm:t>
    </dgm:pt>
    <dgm:pt modelId="{195AF815-8E0F-4CA6-9EA6-8E508EA512AE}" type="parTrans" cxnId="{E4FD82B2-3D76-43D2-BE0B-6132CAF3CF19}">
      <dgm:prSet/>
      <dgm:spPr/>
      <dgm:t>
        <a:bodyPr/>
        <a:lstStyle/>
        <a:p>
          <a:endParaRPr lang="en-US"/>
        </a:p>
      </dgm:t>
    </dgm:pt>
    <dgm:pt modelId="{C70B1A47-E5F3-4C3A-9651-267BBEC65BE2}" type="sibTrans" cxnId="{E4FD82B2-3D76-43D2-BE0B-6132CAF3CF19}">
      <dgm:prSet/>
      <dgm:spPr/>
      <dgm:t>
        <a:bodyPr/>
        <a:lstStyle/>
        <a:p>
          <a:endParaRPr lang="en-US"/>
        </a:p>
      </dgm:t>
    </dgm:pt>
    <dgm:pt modelId="{5EE895DB-D68A-40F2-89C5-EB8D51410738}">
      <dgm:prSet/>
      <dgm:spPr/>
      <dgm:t>
        <a:bodyPr/>
        <a:lstStyle/>
        <a:p>
          <a:r>
            <a:rPr lang="en-US"/>
            <a:t>FEV</a:t>
          </a:r>
          <a:r>
            <a:rPr lang="en-US" baseline="-25000"/>
            <a:t>1</a:t>
          </a:r>
          <a:r>
            <a:rPr lang="en-US"/>
            <a:t> &lt; 30%</a:t>
          </a:r>
        </a:p>
      </dgm:t>
    </dgm:pt>
    <dgm:pt modelId="{795D39A1-290E-4B99-8BC2-9D4B717F27B8}" type="parTrans" cxnId="{C4E56B3E-EAC9-4E56-A92E-EEF88E0253CA}">
      <dgm:prSet/>
      <dgm:spPr/>
      <dgm:t>
        <a:bodyPr/>
        <a:lstStyle/>
        <a:p>
          <a:endParaRPr lang="en-US"/>
        </a:p>
      </dgm:t>
    </dgm:pt>
    <dgm:pt modelId="{F809C735-0A94-4164-BAF2-C1204FAFDB4D}" type="sibTrans" cxnId="{C4E56B3E-EAC9-4E56-A92E-EEF88E0253CA}">
      <dgm:prSet/>
      <dgm:spPr/>
      <dgm:t>
        <a:bodyPr/>
        <a:lstStyle/>
        <a:p>
          <a:endParaRPr lang="en-US"/>
        </a:p>
      </dgm:t>
    </dgm:pt>
    <dgm:pt modelId="{1B57A629-C2B6-AF48-86E4-B6C677842EA2}" type="pres">
      <dgm:prSet presAssocID="{7ED77E7B-0184-479D-8708-7C76380DCBF9}" presName="Name0" presStyleCnt="0">
        <dgm:presLayoutVars>
          <dgm:dir/>
          <dgm:animLvl val="lvl"/>
          <dgm:resizeHandles val="exact"/>
        </dgm:presLayoutVars>
      </dgm:prSet>
      <dgm:spPr/>
    </dgm:pt>
    <dgm:pt modelId="{5F24959E-5292-A14D-8FA6-CFED750AFB18}" type="pres">
      <dgm:prSet presAssocID="{FC39443E-9C85-4905-B689-B2BAAE981275}" presName="linNode" presStyleCnt="0"/>
      <dgm:spPr/>
    </dgm:pt>
    <dgm:pt modelId="{69281C67-B822-E644-AB8C-83E5C907D8D8}" type="pres">
      <dgm:prSet presAssocID="{FC39443E-9C85-4905-B689-B2BAAE981275}" presName="parentText" presStyleLbl="node1" presStyleIdx="0" presStyleCnt="5">
        <dgm:presLayoutVars>
          <dgm:chMax val="1"/>
          <dgm:bulletEnabled val="1"/>
        </dgm:presLayoutVars>
      </dgm:prSet>
      <dgm:spPr/>
    </dgm:pt>
    <dgm:pt modelId="{26744E8D-1956-014C-9D73-71D5E7F25C23}" type="pres">
      <dgm:prSet presAssocID="{C3168E86-79A8-458A-84C1-9CA3E1613C2F}" presName="sp" presStyleCnt="0"/>
      <dgm:spPr/>
    </dgm:pt>
    <dgm:pt modelId="{22215446-6D09-9A4A-BCAD-7BB826CD30B1}" type="pres">
      <dgm:prSet presAssocID="{75E2DA94-E62A-45F8-8D26-072D7FE9F1D2}" presName="linNode" presStyleCnt="0"/>
      <dgm:spPr/>
    </dgm:pt>
    <dgm:pt modelId="{0CA264C9-A96E-6C4C-B71B-3598EAF1E117}" type="pres">
      <dgm:prSet presAssocID="{75E2DA94-E62A-45F8-8D26-072D7FE9F1D2}" presName="parentText" presStyleLbl="node1" presStyleIdx="1" presStyleCnt="5">
        <dgm:presLayoutVars>
          <dgm:chMax val="1"/>
          <dgm:bulletEnabled val="1"/>
        </dgm:presLayoutVars>
      </dgm:prSet>
      <dgm:spPr/>
    </dgm:pt>
    <dgm:pt modelId="{4E4CE2CF-0CE0-894D-AA69-F3FE3E2131D6}" type="pres">
      <dgm:prSet presAssocID="{75E2DA94-E62A-45F8-8D26-072D7FE9F1D2}" presName="descendantText" presStyleLbl="alignAccFollowNode1" presStyleIdx="0" presStyleCnt="4">
        <dgm:presLayoutVars>
          <dgm:bulletEnabled val="1"/>
        </dgm:presLayoutVars>
      </dgm:prSet>
      <dgm:spPr/>
    </dgm:pt>
    <dgm:pt modelId="{AD155585-4F2C-DE4C-9299-234EC2659E62}" type="pres">
      <dgm:prSet presAssocID="{25448F60-B2DA-43D6-9D86-036C454DA68E}" presName="sp" presStyleCnt="0"/>
      <dgm:spPr/>
    </dgm:pt>
    <dgm:pt modelId="{87F00F88-FB12-5F40-AD59-C9CB30D4E926}" type="pres">
      <dgm:prSet presAssocID="{338AE777-1F03-4B80-8E29-428F8AECC152}" presName="linNode" presStyleCnt="0"/>
      <dgm:spPr/>
    </dgm:pt>
    <dgm:pt modelId="{4F929232-3D6B-5C45-9A2F-EC83209B91B2}" type="pres">
      <dgm:prSet presAssocID="{338AE777-1F03-4B80-8E29-428F8AECC152}" presName="parentText" presStyleLbl="node1" presStyleIdx="2" presStyleCnt="5">
        <dgm:presLayoutVars>
          <dgm:chMax val="1"/>
          <dgm:bulletEnabled val="1"/>
        </dgm:presLayoutVars>
      </dgm:prSet>
      <dgm:spPr/>
    </dgm:pt>
    <dgm:pt modelId="{99A3CA2E-945E-1F4F-A262-09ADAD910A58}" type="pres">
      <dgm:prSet presAssocID="{338AE777-1F03-4B80-8E29-428F8AECC152}" presName="descendantText" presStyleLbl="alignAccFollowNode1" presStyleIdx="1" presStyleCnt="4">
        <dgm:presLayoutVars>
          <dgm:bulletEnabled val="1"/>
        </dgm:presLayoutVars>
      </dgm:prSet>
      <dgm:spPr/>
    </dgm:pt>
    <dgm:pt modelId="{BEA8D903-81BD-904A-91A6-2E7C40DB85A7}" type="pres">
      <dgm:prSet presAssocID="{62DCE226-E39F-4466-87A8-19231E33DD63}" presName="sp" presStyleCnt="0"/>
      <dgm:spPr/>
    </dgm:pt>
    <dgm:pt modelId="{503A2CAB-1A97-B94E-B4BF-12166500F70C}" type="pres">
      <dgm:prSet presAssocID="{B341F7DC-FAC7-4AAD-BEC7-48EDE4F1C52E}" presName="linNode" presStyleCnt="0"/>
      <dgm:spPr/>
    </dgm:pt>
    <dgm:pt modelId="{7D090A9D-A5DF-A147-9FDE-800723444604}" type="pres">
      <dgm:prSet presAssocID="{B341F7DC-FAC7-4AAD-BEC7-48EDE4F1C52E}" presName="parentText" presStyleLbl="node1" presStyleIdx="3" presStyleCnt="5">
        <dgm:presLayoutVars>
          <dgm:chMax val="1"/>
          <dgm:bulletEnabled val="1"/>
        </dgm:presLayoutVars>
      </dgm:prSet>
      <dgm:spPr/>
    </dgm:pt>
    <dgm:pt modelId="{359CCB88-50C3-764F-B324-F15CDFDED825}" type="pres">
      <dgm:prSet presAssocID="{B341F7DC-FAC7-4AAD-BEC7-48EDE4F1C52E}" presName="descendantText" presStyleLbl="alignAccFollowNode1" presStyleIdx="2" presStyleCnt="4">
        <dgm:presLayoutVars>
          <dgm:bulletEnabled val="1"/>
        </dgm:presLayoutVars>
      </dgm:prSet>
      <dgm:spPr/>
    </dgm:pt>
    <dgm:pt modelId="{2F4A758B-A82C-914B-A4B4-0287199CEC94}" type="pres">
      <dgm:prSet presAssocID="{151C3D74-0AB4-4F78-BC60-14BD54F03536}" presName="sp" presStyleCnt="0"/>
      <dgm:spPr/>
    </dgm:pt>
    <dgm:pt modelId="{19BAC652-8ABF-BC43-94CE-C8ECB90C172F}" type="pres">
      <dgm:prSet presAssocID="{223C4619-8639-4331-AEE1-78E84942369F}" presName="linNode" presStyleCnt="0"/>
      <dgm:spPr/>
    </dgm:pt>
    <dgm:pt modelId="{8C132476-5381-E943-B41A-0A12D6347E39}" type="pres">
      <dgm:prSet presAssocID="{223C4619-8639-4331-AEE1-78E84942369F}" presName="parentText" presStyleLbl="node1" presStyleIdx="4" presStyleCnt="5">
        <dgm:presLayoutVars>
          <dgm:chMax val="1"/>
          <dgm:bulletEnabled val="1"/>
        </dgm:presLayoutVars>
      </dgm:prSet>
      <dgm:spPr/>
    </dgm:pt>
    <dgm:pt modelId="{269A826F-D97D-064A-B30B-EEBA2F307D47}" type="pres">
      <dgm:prSet presAssocID="{223C4619-8639-4331-AEE1-78E84942369F}" presName="descendantText" presStyleLbl="alignAccFollowNode1" presStyleIdx="3" presStyleCnt="4">
        <dgm:presLayoutVars>
          <dgm:bulletEnabled val="1"/>
        </dgm:presLayoutVars>
      </dgm:prSet>
      <dgm:spPr/>
    </dgm:pt>
  </dgm:ptLst>
  <dgm:cxnLst>
    <dgm:cxn modelId="{D91D6E1B-BDF8-4BE5-8CDD-F992F377F658}" srcId="{7ED77E7B-0184-479D-8708-7C76380DCBF9}" destId="{FC39443E-9C85-4905-B689-B2BAAE981275}" srcOrd="0" destOrd="0" parTransId="{86D36835-2DFF-4AAD-A80F-C460DC5C093C}" sibTransId="{C3168E86-79A8-458A-84C1-9CA3E1613C2F}"/>
    <dgm:cxn modelId="{CF3C4728-ED9C-3E42-BD8E-AED67050C37B}" type="presOf" srcId="{338AE777-1F03-4B80-8E29-428F8AECC152}" destId="{4F929232-3D6B-5C45-9A2F-EC83209B91B2}" srcOrd="0" destOrd="0" presId="urn:microsoft.com/office/officeart/2005/8/layout/vList5"/>
    <dgm:cxn modelId="{32A9DB2F-547C-4C95-8706-DEFB805A7E01}" srcId="{75E2DA94-E62A-45F8-8D26-072D7FE9F1D2}" destId="{3B094158-C7CF-4DC0-AC99-8E12823AE490}" srcOrd="0" destOrd="0" parTransId="{5F1B69C6-8566-49EF-95CA-9011F32C57A7}" sibTransId="{05763D7E-EB32-413E-93E9-5CF2F8908B73}"/>
    <dgm:cxn modelId="{88C1473D-45A1-4133-8C0E-9ADCA31CECB1}" srcId="{338AE777-1F03-4B80-8E29-428F8AECC152}" destId="{7341E32A-7D05-4A67-B0EE-F79ACEB3DC1C}" srcOrd="0" destOrd="0" parTransId="{22B0BA02-896E-4BD9-B7E6-2F407BD2CE7E}" sibTransId="{798A8C87-2155-44E7-ADF3-376C5DD40AC9}"/>
    <dgm:cxn modelId="{C4E56B3E-EAC9-4E56-A92E-EEF88E0253CA}" srcId="{223C4619-8639-4331-AEE1-78E84942369F}" destId="{5EE895DB-D68A-40F2-89C5-EB8D51410738}" srcOrd="0" destOrd="0" parTransId="{795D39A1-290E-4B99-8BC2-9D4B717F27B8}" sibTransId="{F809C735-0A94-4164-BAF2-C1204FAFDB4D}"/>
    <dgm:cxn modelId="{F41E0B4D-93F3-1B4D-8A2F-BD5DE7422BCF}" type="presOf" srcId="{B341F7DC-FAC7-4AAD-BEC7-48EDE4F1C52E}" destId="{7D090A9D-A5DF-A147-9FDE-800723444604}" srcOrd="0" destOrd="0" presId="urn:microsoft.com/office/officeart/2005/8/layout/vList5"/>
    <dgm:cxn modelId="{3A67CF74-623D-7943-B9C7-AE97290C0761}" type="presOf" srcId="{5EE895DB-D68A-40F2-89C5-EB8D51410738}" destId="{269A826F-D97D-064A-B30B-EEBA2F307D47}" srcOrd="0" destOrd="0" presId="urn:microsoft.com/office/officeart/2005/8/layout/vList5"/>
    <dgm:cxn modelId="{E565AA76-07D2-6945-86D2-443F463F3FBF}" type="presOf" srcId="{0E77E956-77C3-4494-9F8D-EBE3C10DF1F1}" destId="{359CCB88-50C3-764F-B324-F15CDFDED825}" srcOrd="0" destOrd="0" presId="urn:microsoft.com/office/officeart/2005/8/layout/vList5"/>
    <dgm:cxn modelId="{DFB1CF89-BC5F-4B6B-8F33-A0BA6668B9F5}" srcId="{B341F7DC-FAC7-4AAD-BEC7-48EDE4F1C52E}" destId="{0E77E956-77C3-4494-9F8D-EBE3C10DF1F1}" srcOrd="0" destOrd="0" parTransId="{71F2DCED-0AFC-4F12-8185-6A9EEA4F5355}" sibTransId="{942CFCBC-18D1-4272-B211-3AE7CC1C6A9F}"/>
    <dgm:cxn modelId="{A6E600B1-2B19-A542-92DB-6760D73F762E}" type="presOf" srcId="{75E2DA94-E62A-45F8-8D26-072D7FE9F1D2}" destId="{0CA264C9-A96E-6C4C-B71B-3598EAF1E117}" srcOrd="0" destOrd="0" presId="urn:microsoft.com/office/officeart/2005/8/layout/vList5"/>
    <dgm:cxn modelId="{E4FD82B2-3D76-43D2-BE0B-6132CAF3CF19}" srcId="{7ED77E7B-0184-479D-8708-7C76380DCBF9}" destId="{223C4619-8639-4331-AEE1-78E84942369F}" srcOrd="4" destOrd="0" parTransId="{195AF815-8E0F-4CA6-9EA6-8E508EA512AE}" sibTransId="{C70B1A47-E5F3-4C3A-9651-267BBEC65BE2}"/>
    <dgm:cxn modelId="{A93A45B3-6EAE-3248-A49C-93D384D1C47C}" type="presOf" srcId="{3B094158-C7CF-4DC0-AC99-8E12823AE490}" destId="{4E4CE2CF-0CE0-894D-AA69-F3FE3E2131D6}" srcOrd="0" destOrd="0" presId="urn:microsoft.com/office/officeart/2005/8/layout/vList5"/>
    <dgm:cxn modelId="{DA81D1B6-5054-49F0-A9F1-3D4034BFF465}" srcId="{7ED77E7B-0184-479D-8708-7C76380DCBF9}" destId="{338AE777-1F03-4B80-8E29-428F8AECC152}" srcOrd="2" destOrd="0" parTransId="{988C038C-601F-4DCD-A9FA-E8A4D0AA47B9}" sibTransId="{62DCE226-E39F-4466-87A8-19231E33DD63}"/>
    <dgm:cxn modelId="{5C262FCE-DBC2-E14C-9335-452E06079FFA}" type="presOf" srcId="{FC39443E-9C85-4905-B689-B2BAAE981275}" destId="{69281C67-B822-E644-AB8C-83E5C907D8D8}" srcOrd="0" destOrd="0" presId="urn:microsoft.com/office/officeart/2005/8/layout/vList5"/>
    <dgm:cxn modelId="{47E30DD6-6875-2748-8613-850827C043E1}" type="presOf" srcId="{7ED77E7B-0184-479D-8708-7C76380DCBF9}" destId="{1B57A629-C2B6-AF48-86E4-B6C677842EA2}" srcOrd="0" destOrd="0" presId="urn:microsoft.com/office/officeart/2005/8/layout/vList5"/>
    <dgm:cxn modelId="{E545F6D8-CA35-6147-B77D-AC8DC9170BBA}" type="presOf" srcId="{7341E32A-7D05-4A67-B0EE-F79ACEB3DC1C}" destId="{99A3CA2E-945E-1F4F-A262-09ADAD910A58}" srcOrd="0" destOrd="0" presId="urn:microsoft.com/office/officeart/2005/8/layout/vList5"/>
    <dgm:cxn modelId="{FD9BCCDD-3F76-4B9C-ADCB-1F8AEB3D46C6}" srcId="{7ED77E7B-0184-479D-8708-7C76380DCBF9}" destId="{B341F7DC-FAC7-4AAD-BEC7-48EDE4F1C52E}" srcOrd="3" destOrd="0" parTransId="{02F7F0F1-9188-43F3-A8DE-0A14DBFF890F}" sibTransId="{151C3D74-0AB4-4F78-BC60-14BD54F03536}"/>
    <dgm:cxn modelId="{1EFB49FC-89AD-4426-A178-2C3B1E5CE55A}" srcId="{7ED77E7B-0184-479D-8708-7C76380DCBF9}" destId="{75E2DA94-E62A-45F8-8D26-072D7FE9F1D2}" srcOrd="1" destOrd="0" parTransId="{B9E8C8D5-3507-4D36-9148-BA64A5C72C46}" sibTransId="{25448F60-B2DA-43D6-9D86-036C454DA68E}"/>
    <dgm:cxn modelId="{B07314FE-FF8C-E84B-B0FC-8B7220CA4ADE}" type="presOf" srcId="{223C4619-8639-4331-AEE1-78E84942369F}" destId="{8C132476-5381-E943-B41A-0A12D6347E39}" srcOrd="0" destOrd="0" presId="urn:microsoft.com/office/officeart/2005/8/layout/vList5"/>
    <dgm:cxn modelId="{2672AD7A-6E77-EC4C-8B7E-7F7938C25188}" type="presParOf" srcId="{1B57A629-C2B6-AF48-86E4-B6C677842EA2}" destId="{5F24959E-5292-A14D-8FA6-CFED750AFB18}" srcOrd="0" destOrd="0" presId="urn:microsoft.com/office/officeart/2005/8/layout/vList5"/>
    <dgm:cxn modelId="{7FFD7646-3B13-904C-9FB6-124A7008555C}" type="presParOf" srcId="{5F24959E-5292-A14D-8FA6-CFED750AFB18}" destId="{69281C67-B822-E644-AB8C-83E5C907D8D8}" srcOrd="0" destOrd="0" presId="urn:microsoft.com/office/officeart/2005/8/layout/vList5"/>
    <dgm:cxn modelId="{7C4B9D96-899A-4F47-8ABD-F91E8B8A57BA}" type="presParOf" srcId="{1B57A629-C2B6-AF48-86E4-B6C677842EA2}" destId="{26744E8D-1956-014C-9D73-71D5E7F25C23}" srcOrd="1" destOrd="0" presId="urn:microsoft.com/office/officeart/2005/8/layout/vList5"/>
    <dgm:cxn modelId="{781DE27D-A414-8140-8050-F68B71CFCB71}" type="presParOf" srcId="{1B57A629-C2B6-AF48-86E4-B6C677842EA2}" destId="{22215446-6D09-9A4A-BCAD-7BB826CD30B1}" srcOrd="2" destOrd="0" presId="urn:microsoft.com/office/officeart/2005/8/layout/vList5"/>
    <dgm:cxn modelId="{564EA395-A2E7-6742-AD37-C00E5FD97093}" type="presParOf" srcId="{22215446-6D09-9A4A-BCAD-7BB826CD30B1}" destId="{0CA264C9-A96E-6C4C-B71B-3598EAF1E117}" srcOrd="0" destOrd="0" presId="urn:microsoft.com/office/officeart/2005/8/layout/vList5"/>
    <dgm:cxn modelId="{059D6D45-1563-8144-A511-64A1D4A07C5A}" type="presParOf" srcId="{22215446-6D09-9A4A-BCAD-7BB826CD30B1}" destId="{4E4CE2CF-0CE0-894D-AA69-F3FE3E2131D6}" srcOrd="1" destOrd="0" presId="urn:microsoft.com/office/officeart/2005/8/layout/vList5"/>
    <dgm:cxn modelId="{B1B4C54E-3FF0-4D46-8052-500B931F3B0D}" type="presParOf" srcId="{1B57A629-C2B6-AF48-86E4-B6C677842EA2}" destId="{AD155585-4F2C-DE4C-9299-234EC2659E62}" srcOrd="3" destOrd="0" presId="urn:microsoft.com/office/officeart/2005/8/layout/vList5"/>
    <dgm:cxn modelId="{2AF344E1-42C1-0A44-B4F5-30F6E02B7A3E}" type="presParOf" srcId="{1B57A629-C2B6-AF48-86E4-B6C677842EA2}" destId="{87F00F88-FB12-5F40-AD59-C9CB30D4E926}" srcOrd="4" destOrd="0" presId="urn:microsoft.com/office/officeart/2005/8/layout/vList5"/>
    <dgm:cxn modelId="{A73DF518-F4E6-294C-8F8B-4D57DFD855BD}" type="presParOf" srcId="{87F00F88-FB12-5F40-AD59-C9CB30D4E926}" destId="{4F929232-3D6B-5C45-9A2F-EC83209B91B2}" srcOrd="0" destOrd="0" presId="urn:microsoft.com/office/officeart/2005/8/layout/vList5"/>
    <dgm:cxn modelId="{D53ED680-3FD3-DD4B-B264-91A01A5EAA27}" type="presParOf" srcId="{87F00F88-FB12-5F40-AD59-C9CB30D4E926}" destId="{99A3CA2E-945E-1F4F-A262-09ADAD910A58}" srcOrd="1" destOrd="0" presId="urn:microsoft.com/office/officeart/2005/8/layout/vList5"/>
    <dgm:cxn modelId="{F964CABD-462B-A04E-A9AA-E27587C251DC}" type="presParOf" srcId="{1B57A629-C2B6-AF48-86E4-B6C677842EA2}" destId="{BEA8D903-81BD-904A-91A6-2E7C40DB85A7}" srcOrd="5" destOrd="0" presId="urn:microsoft.com/office/officeart/2005/8/layout/vList5"/>
    <dgm:cxn modelId="{67266382-BCFF-7040-934A-1F6F93CF2A52}" type="presParOf" srcId="{1B57A629-C2B6-AF48-86E4-B6C677842EA2}" destId="{503A2CAB-1A97-B94E-B4BF-12166500F70C}" srcOrd="6" destOrd="0" presId="urn:microsoft.com/office/officeart/2005/8/layout/vList5"/>
    <dgm:cxn modelId="{442DBAEF-3206-4A45-892B-99DEFD50EEF3}" type="presParOf" srcId="{503A2CAB-1A97-B94E-B4BF-12166500F70C}" destId="{7D090A9D-A5DF-A147-9FDE-800723444604}" srcOrd="0" destOrd="0" presId="urn:microsoft.com/office/officeart/2005/8/layout/vList5"/>
    <dgm:cxn modelId="{FE37AF16-FCCF-1849-870C-D0FD6E4B200C}" type="presParOf" srcId="{503A2CAB-1A97-B94E-B4BF-12166500F70C}" destId="{359CCB88-50C3-764F-B324-F15CDFDED825}" srcOrd="1" destOrd="0" presId="urn:microsoft.com/office/officeart/2005/8/layout/vList5"/>
    <dgm:cxn modelId="{C2BD82B0-D25D-9043-ADBD-F26EE6580A67}" type="presParOf" srcId="{1B57A629-C2B6-AF48-86E4-B6C677842EA2}" destId="{2F4A758B-A82C-914B-A4B4-0287199CEC94}" srcOrd="7" destOrd="0" presId="urn:microsoft.com/office/officeart/2005/8/layout/vList5"/>
    <dgm:cxn modelId="{A60ADC2F-02E2-B140-BC5E-5277587EA214}" type="presParOf" srcId="{1B57A629-C2B6-AF48-86E4-B6C677842EA2}" destId="{19BAC652-8ABF-BC43-94CE-C8ECB90C172F}" srcOrd="8" destOrd="0" presId="urn:microsoft.com/office/officeart/2005/8/layout/vList5"/>
    <dgm:cxn modelId="{C0F14447-5060-7347-87F8-FBCFE08EE4DB}" type="presParOf" srcId="{19BAC652-8ABF-BC43-94CE-C8ECB90C172F}" destId="{8C132476-5381-E943-B41A-0A12D6347E39}" srcOrd="0" destOrd="0" presId="urn:microsoft.com/office/officeart/2005/8/layout/vList5"/>
    <dgm:cxn modelId="{9AFE8877-7DDB-FD45-9817-4317A5AA709F}" type="presParOf" srcId="{19BAC652-8ABF-BC43-94CE-C8ECB90C172F}" destId="{269A826F-D97D-064A-B30B-EEBA2F307D4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964435CE-C80E-43C7-808A-E6D753C3754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9614584-3AE3-48D6-831B-095F3105A59B}">
      <dgm:prSet/>
      <dgm:spPr/>
      <dgm:t>
        <a:bodyPr/>
        <a:lstStyle/>
        <a:p>
          <a:r>
            <a:rPr lang="en-US"/>
            <a:t>GOLD 1 and 2 patients in office</a:t>
          </a:r>
        </a:p>
      </dgm:t>
    </dgm:pt>
    <dgm:pt modelId="{FEC7DD21-7D6F-45C6-8D94-A22D9BF26F87}" type="parTrans" cxnId="{CD9FBB92-AD75-468A-8D10-CCB66CF7243A}">
      <dgm:prSet/>
      <dgm:spPr/>
      <dgm:t>
        <a:bodyPr/>
        <a:lstStyle/>
        <a:p>
          <a:endParaRPr lang="en-US"/>
        </a:p>
      </dgm:t>
    </dgm:pt>
    <dgm:pt modelId="{B5F1C471-9B14-469A-B0D0-9453725CE779}" type="sibTrans" cxnId="{CD9FBB92-AD75-468A-8D10-CCB66CF7243A}">
      <dgm:prSet/>
      <dgm:spPr/>
      <dgm:t>
        <a:bodyPr/>
        <a:lstStyle/>
        <a:p>
          <a:endParaRPr lang="en-US"/>
        </a:p>
      </dgm:t>
    </dgm:pt>
    <dgm:pt modelId="{80A883D6-86EA-4142-9AD1-5D431837F449}">
      <dgm:prSet/>
      <dgm:spPr/>
      <dgm:t>
        <a:bodyPr/>
        <a:lstStyle/>
        <a:p>
          <a:r>
            <a:rPr lang="en-US"/>
            <a:t>Minimal or moderate sedation</a:t>
          </a:r>
        </a:p>
      </dgm:t>
    </dgm:pt>
    <dgm:pt modelId="{92A1AE72-2E62-43F2-8A2F-BBC92DEF71EC}" type="parTrans" cxnId="{324BFEFA-C900-440B-86CD-BA0007E618AC}">
      <dgm:prSet/>
      <dgm:spPr/>
      <dgm:t>
        <a:bodyPr/>
        <a:lstStyle/>
        <a:p>
          <a:endParaRPr lang="en-US"/>
        </a:p>
      </dgm:t>
    </dgm:pt>
    <dgm:pt modelId="{20F05C98-F615-41B4-92B6-117265229745}" type="sibTrans" cxnId="{324BFEFA-C900-440B-86CD-BA0007E618AC}">
      <dgm:prSet/>
      <dgm:spPr/>
      <dgm:t>
        <a:bodyPr/>
        <a:lstStyle/>
        <a:p>
          <a:endParaRPr lang="en-US"/>
        </a:p>
      </dgm:t>
    </dgm:pt>
    <dgm:pt modelId="{384C8DFE-7A1D-473F-B12B-4A90ED7285AE}">
      <dgm:prSet/>
      <dgm:spPr/>
      <dgm:t>
        <a:bodyPr/>
        <a:lstStyle/>
        <a:p>
          <a:r>
            <a:rPr lang="en-US"/>
            <a:t>Low dose midazolam</a:t>
          </a:r>
        </a:p>
      </dgm:t>
    </dgm:pt>
    <dgm:pt modelId="{7862F2E5-C227-4F71-8098-F96F8E596CBF}" type="parTrans" cxnId="{F915833B-8D29-4097-B16A-E527DE4FA8ED}">
      <dgm:prSet/>
      <dgm:spPr/>
      <dgm:t>
        <a:bodyPr/>
        <a:lstStyle/>
        <a:p>
          <a:endParaRPr lang="en-US"/>
        </a:p>
      </dgm:t>
    </dgm:pt>
    <dgm:pt modelId="{BBA062B7-EE8E-4C78-8C9F-6808B996B86E}" type="sibTrans" cxnId="{F915833B-8D29-4097-B16A-E527DE4FA8ED}">
      <dgm:prSet/>
      <dgm:spPr/>
      <dgm:t>
        <a:bodyPr/>
        <a:lstStyle/>
        <a:p>
          <a:endParaRPr lang="en-US"/>
        </a:p>
      </dgm:t>
    </dgm:pt>
    <dgm:pt modelId="{29828424-F027-4F6E-AC24-5EE18FEDA605}">
      <dgm:prSet/>
      <dgm:spPr/>
      <dgm:t>
        <a:bodyPr/>
        <a:lstStyle/>
        <a:p>
          <a:r>
            <a:rPr lang="en-US"/>
            <a:t>Low dose remifentanil</a:t>
          </a:r>
        </a:p>
      </dgm:t>
    </dgm:pt>
    <dgm:pt modelId="{905A3919-7A1F-4EF5-8C90-8BE8E191BFF2}" type="parTrans" cxnId="{CE217F29-7516-4C1E-B13B-9719B4F7EA14}">
      <dgm:prSet/>
      <dgm:spPr/>
      <dgm:t>
        <a:bodyPr/>
        <a:lstStyle/>
        <a:p>
          <a:endParaRPr lang="en-US"/>
        </a:p>
      </dgm:t>
    </dgm:pt>
    <dgm:pt modelId="{C9C574B8-42F2-41BC-AC75-4D1C1CA6F1C7}" type="sibTrans" cxnId="{CE217F29-7516-4C1E-B13B-9719B4F7EA14}">
      <dgm:prSet/>
      <dgm:spPr/>
      <dgm:t>
        <a:bodyPr/>
        <a:lstStyle/>
        <a:p>
          <a:endParaRPr lang="en-US"/>
        </a:p>
      </dgm:t>
    </dgm:pt>
    <dgm:pt modelId="{8373B4EB-5176-4439-9E17-78A0BE974C8E}">
      <dgm:prSet/>
      <dgm:spPr/>
      <dgm:t>
        <a:bodyPr/>
        <a:lstStyle/>
        <a:p>
          <a:r>
            <a:rPr lang="en-US"/>
            <a:t>Dexmedetomidine </a:t>
          </a:r>
        </a:p>
      </dgm:t>
    </dgm:pt>
    <dgm:pt modelId="{9C1A9CBB-7C24-4DB1-9E46-4E06EB3D0699}" type="parTrans" cxnId="{AC24E183-6835-4F8C-B3D2-67E68FEF8F7F}">
      <dgm:prSet/>
      <dgm:spPr/>
      <dgm:t>
        <a:bodyPr/>
        <a:lstStyle/>
        <a:p>
          <a:endParaRPr lang="en-US"/>
        </a:p>
      </dgm:t>
    </dgm:pt>
    <dgm:pt modelId="{8C42138B-4544-44E7-96E9-ADB5DA9B415F}" type="sibTrans" cxnId="{AC24E183-6835-4F8C-B3D2-67E68FEF8F7F}">
      <dgm:prSet/>
      <dgm:spPr/>
      <dgm:t>
        <a:bodyPr/>
        <a:lstStyle/>
        <a:p>
          <a:endParaRPr lang="en-US"/>
        </a:p>
      </dgm:t>
    </dgm:pt>
    <dgm:pt modelId="{C9633FAC-0A43-47D9-AB43-BBD46D32DBC2}">
      <dgm:prSet/>
      <dgm:spPr/>
      <dgm:t>
        <a:bodyPr/>
        <a:lstStyle/>
        <a:p>
          <a:r>
            <a:rPr lang="en-US"/>
            <a:t>Supplemental oxygen </a:t>
          </a:r>
        </a:p>
      </dgm:t>
    </dgm:pt>
    <dgm:pt modelId="{91F5CBAE-FBCC-4B8B-BD2C-8E14AECF7CA0}" type="parTrans" cxnId="{BE905D4A-5DF2-400B-AC69-EE25ABFDEA1B}">
      <dgm:prSet/>
      <dgm:spPr/>
      <dgm:t>
        <a:bodyPr/>
        <a:lstStyle/>
        <a:p>
          <a:endParaRPr lang="en-US"/>
        </a:p>
      </dgm:t>
    </dgm:pt>
    <dgm:pt modelId="{FF39E7CC-CA84-473D-BAA6-89958D1BDB42}" type="sibTrans" cxnId="{BE905D4A-5DF2-400B-AC69-EE25ABFDEA1B}">
      <dgm:prSet/>
      <dgm:spPr/>
      <dgm:t>
        <a:bodyPr/>
        <a:lstStyle/>
        <a:p>
          <a:endParaRPr lang="en-US"/>
        </a:p>
      </dgm:t>
    </dgm:pt>
    <dgm:pt modelId="{8D01AEFB-7709-4DFA-B612-540912D4AE5B}">
      <dgm:prSet/>
      <dgm:spPr/>
      <dgm:t>
        <a:bodyPr/>
        <a:lstStyle/>
        <a:p>
          <a:r>
            <a:rPr lang="en-US"/>
            <a:t>Maintain SpO</a:t>
          </a:r>
          <a:r>
            <a:rPr lang="en-US" baseline="-25000"/>
            <a:t>2</a:t>
          </a:r>
          <a:r>
            <a:rPr lang="en-US"/>
            <a:t> 88%-92%</a:t>
          </a:r>
        </a:p>
      </dgm:t>
    </dgm:pt>
    <dgm:pt modelId="{C44ADC0C-DD69-4F3E-9FF4-08C8D8BF2AA1}" type="parTrans" cxnId="{6D6649D8-EE43-4F8B-B155-7F8A6E85A252}">
      <dgm:prSet/>
      <dgm:spPr/>
      <dgm:t>
        <a:bodyPr/>
        <a:lstStyle/>
        <a:p>
          <a:endParaRPr lang="en-US"/>
        </a:p>
      </dgm:t>
    </dgm:pt>
    <dgm:pt modelId="{F2EC8645-1224-41A8-B704-B4B05230A9D5}" type="sibTrans" cxnId="{6D6649D8-EE43-4F8B-B155-7F8A6E85A252}">
      <dgm:prSet/>
      <dgm:spPr/>
      <dgm:t>
        <a:bodyPr/>
        <a:lstStyle/>
        <a:p>
          <a:endParaRPr lang="en-US"/>
        </a:p>
      </dgm:t>
    </dgm:pt>
    <dgm:pt modelId="{BF6CE6DC-BC08-458C-B6C0-1D2CC0CE3C02}">
      <dgm:prSet/>
      <dgm:spPr/>
      <dgm:t>
        <a:bodyPr/>
        <a:lstStyle/>
        <a:p>
          <a:r>
            <a:rPr lang="en-US"/>
            <a:t>Avoids hypoxemia and hypercarbia</a:t>
          </a:r>
        </a:p>
      </dgm:t>
    </dgm:pt>
    <dgm:pt modelId="{DAE1EAE0-73F1-4F49-982C-6046FAA97BC3}" type="parTrans" cxnId="{2FE35757-9AC1-4443-9DF8-A59AB2F75331}">
      <dgm:prSet/>
      <dgm:spPr/>
      <dgm:t>
        <a:bodyPr/>
        <a:lstStyle/>
        <a:p>
          <a:endParaRPr lang="en-US"/>
        </a:p>
      </dgm:t>
    </dgm:pt>
    <dgm:pt modelId="{8ED38230-DD5B-41A5-92DA-758D87BE7A38}" type="sibTrans" cxnId="{2FE35757-9AC1-4443-9DF8-A59AB2F75331}">
      <dgm:prSet/>
      <dgm:spPr/>
      <dgm:t>
        <a:bodyPr/>
        <a:lstStyle/>
        <a:p>
          <a:endParaRPr lang="en-US"/>
        </a:p>
      </dgm:t>
    </dgm:pt>
    <dgm:pt modelId="{E818BBE9-475B-4D35-865C-2AD2D0179703}">
      <dgm:prSet/>
      <dgm:spPr/>
      <dgm:t>
        <a:bodyPr/>
        <a:lstStyle/>
        <a:p>
          <a:r>
            <a:rPr lang="en-US"/>
            <a:t>GOLD 3 and 4 patients</a:t>
          </a:r>
        </a:p>
      </dgm:t>
    </dgm:pt>
    <dgm:pt modelId="{591F2E7A-A8FB-4064-A6D9-B53C6B6FCA20}" type="parTrans" cxnId="{45DADDE2-0FA2-464E-AE3C-4E1B3E681544}">
      <dgm:prSet/>
      <dgm:spPr/>
      <dgm:t>
        <a:bodyPr/>
        <a:lstStyle/>
        <a:p>
          <a:endParaRPr lang="en-US"/>
        </a:p>
      </dgm:t>
    </dgm:pt>
    <dgm:pt modelId="{C151ACBD-E8A0-458B-8222-00CE917877E3}" type="sibTrans" cxnId="{45DADDE2-0FA2-464E-AE3C-4E1B3E681544}">
      <dgm:prSet/>
      <dgm:spPr/>
      <dgm:t>
        <a:bodyPr/>
        <a:lstStyle/>
        <a:p>
          <a:endParaRPr lang="en-US"/>
        </a:p>
      </dgm:t>
    </dgm:pt>
    <dgm:pt modelId="{335E8802-234D-4C55-A72A-5E0B4C420CBB}">
      <dgm:prSet/>
      <dgm:spPr/>
      <dgm:t>
        <a:bodyPr/>
        <a:lstStyle/>
        <a:p>
          <a:r>
            <a:rPr lang="en-US"/>
            <a:t>Local anesthesia alone</a:t>
          </a:r>
        </a:p>
      </dgm:t>
    </dgm:pt>
    <dgm:pt modelId="{68778C25-C750-4A45-ACFF-CE8CA3DE1AB1}" type="parTrans" cxnId="{9DC22B3E-CB8A-4862-AF51-AB3BD5718D32}">
      <dgm:prSet/>
      <dgm:spPr/>
      <dgm:t>
        <a:bodyPr/>
        <a:lstStyle/>
        <a:p>
          <a:endParaRPr lang="en-US"/>
        </a:p>
      </dgm:t>
    </dgm:pt>
    <dgm:pt modelId="{51093398-6E3A-4199-A487-E2431BD1D26D}" type="sibTrans" cxnId="{9DC22B3E-CB8A-4862-AF51-AB3BD5718D32}">
      <dgm:prSet/>
      <dgm:spPr/>
      <dgm:t>
        <a:bodyPr/>
        <a:lstStyle/>
        <a:p>
          <a:endParaRPr lang="en-US"/>
        </a:p>
      </dgm:t>
    </dgm:pt>
    <dgm:pt modelId="{631A7F32-C130-46BF-88D5-C04391A27F2E}">
      <dgm:prSet/>
      <dgm:spPr/>
      <dgm:t>
        <a:bodyPr/>
        <a:lstStyle/>
        <a:p>
          <a:r>
            <a:rPr lang="en-US"/>
            <a:t>Hospital </a:t>
          </a:r>
        </a:p>
      </dgm:t>
    </dgm:pt>
    <dgm:pt modelId="{52D9F8B8-267C-4880-8DC3-A5B3AE5FFC70}" type="parTrans" cxnId="{ED190DD3-26B3-4FA4-8C93-F430F4E06617}">
      <dgm:prSet/>
      <dgm:spPr/>
      <dgm:t>
        <a:bodyPr/>
        <a:lstStyle/>
        <a:p>
          <a:endParaRPr lang="en-US"/>
        </a:p>
      </dgm:t>
    </dgm:pt>
    <dgm:pt modelId="{F5518A3D-933D-4191-BA58-357A780F3A48}" type="sibTrans" cxnId="{ED190DD3-26B3-4FA4-8C93-F430F4E06617}">
      <dgm:prSet/>
      <dgm:spPr/>
      <dgm:t>
        <a:bodyPr/>
        <a:lstStyle/>
        <a:p>
          <a:endParaRPr lang="en-US"/>
        </a:p>
      </dgm:t>
    </dgm:pt>
    <dgm:pt modelId="{C4BA4DCC-057F-5841-9A83-9DC6C3B31E0C}" type="pres">
      <dgm:prSet presAssocID="{964435CE-C80E-43C7-808A-E6D753C37541}" presName="linear" presStyleCnt="0">
        <dgm:presLayoutVars>
          <dgm:animLvl val="lvl"/>
          <dgm:resizeHandles val="exact"/>
        </dgm:presLayoutVars>
      </dgm:prSet>
      <dgm:spPr/>
    </dgm:pt>
    <dgm:pt modelId="{1AA88DE4-0D30-C64C-A8ED-B48860C8A201}" type="pres">
      <dgm:prSet presAssocID="{79614584-3AE3-48D6-831B-095F3105A59B}" presName="parentText" presStyleLbl="node1" presStyleIdx="0" presStyleCnt="4">
        <dgm:presLayoutVars>
          <dgm:chMax val="0"/>
          <dgm:bulletEnabled val="1"/>
        </dgm:presLayoutVars>
      </dgm:prSet>
      <dgm:spPr/>
    </dgm:pt>
    <dgm:pt modelId="{2811F283-3848-0245-9C61-A8336D38091E}" type="pres">
      <dgm:prSet presAssocID="{B5F1C471-9B14-469A-B0D0-9453725CE779}" presName="spacer" presStyleCnt="0"/>
      <dgm:spPr/>
    </dgm:pt>
    <dgm:pt modelId="{FD7894BB-22A1-C54D-9847-9783F770659B}" type="pres">
      <dgm:prSet presAssocID="{80A883D6-86EA-4142-9AD1-5D431837F449}" presName="parentText" presStyleLbl="node1" presStyleIdx="1" presStyleCnt="4">
        <dgm:presLayoutVars>
          <dgm:chMax val="0"/>
          <dgm:bulletEnabled val="1"/>
        </dgm:presLayoutVars>
      </dgm:prSet>
      <dgm:spPr/>
    </dgm:pt>
    <dgm:pt modelId="{F27B7749-4504-1A46-A59E-60FFC3CE37AE}" type="pres">
      <dgm:prSet presAssocID="{80A883D6-86EA-4142-9AD1-5D431837F449}" presName="childText" presStyleLbl="revTx" presStyleIdx="0" presStyleCnt="3">
        <dgm:presLayoutVars>
          <dgm:bulletEnabled val="1"/>
        </dgm:presLayoutVars>
      </dgm:prSet>
      <dgm:spPr/>
    </dgm:pt>
    <dgm:pt modelId="{C9FD355F-76DB-7448-B8FF-77C5A71F10D0}" type="pres">
      <dgm:prSet presAssocID="{C9633FAC-0A43-47D9-AB43-BBD46D32DBC2}" presName="parentText" presStyleLbl="node1" presStyleIdx="2" presStyleCnt="4">
        <dgm:presLayoutVars>
          <dgm:chMax val="0"/>
          <dgm:bulletEnabled val="1"/>
        </dgm:presLayoutVars>
      </dgm:prSet>
      <dgm:spPr/>
    </dgm:pt>
    <dgm:pt modelId="{C525F7D8-4B8A-FF4F-8436-8EB862DACABE}" type="pres">
      <dgm:prSet presAssocID="{C9633FAC-0A43-47D9-AB43-BBD46D32DBC2}" presName="childText" presStyleLbl="revTx" presStyleIdx="1" presStyleCnt="3">
        <dgm:presLayoutVars>
          <dgm:bulletEnabled val="1"/>
        </dgm:presLayoutVars>
      </dgm:prSet>
      <dgm:spPr/>
    </dgm:pt>
    <dgm:pt modelId="{4E6CA0BC-86A0-364A-8F1B-FA57BD0A39BB}" type="pres">
      <dgm:prSet presAssocID="{E818BBE9-475B-4D35-865C-2AD2D0179703}" presName="parentText" presStyleLbl="node1" presStyleIdx="3" presStyleCnt="4">
        <dgm:presLayoutVars>
          <dgm:chMax val="0"/>
          <dgm:bulletEnabled val="1"/>
        </dgm:presLayoutVars>
      </dgm:prSet>
      <dgm:spPr/>
    </dgm:pt>
    <dgm:pt modelId="{AE8D7451-1B1A-2449-9C75-7D0244B5115A}" type="pres">
      <dgm:prSet presAssocID="{E818BBE9-475B-4D35-865C-2AD2D0179703}" presName="childText" presStyleLbl="revTx" presStyleIdx="2" presStyleCnt="3">
        <dgm:presLayoutVars>
          <dgm:bulletEnabled val="1"/>
        </dgm:presLayoutVars>
      </dgm:prSet>
      <dgm:spPr/>
    </dgm:pt>
  </dgm:ptLst>
  <dgm:cxnLst>
    <dgm:cxn modelId="{AEB6630B-4110-3E40-8587-B33186392B88}" type="presOf" srcId="{631A7F32-C130-46BF-88D5-C04391A27F2E}" destId="{AE8D7451-1B1A-2449-9C75-7D0244B5115A}" srcOrd="0" destOrd="1" presId="urn:microsoft.com/office/officeart/2005/8/layout/vList2"/>
    <dgm:cxn modelId="{9F235924-39B7-114F-A14E-EF6ED0072F24}" type="presOf" srcId="{C9633FAC-0A43-47D9-AB43-BBD46D32DBC2}" destId="{C9FD355F-76DB-7448-B8FF-77C5A71F10D0}" srcOrd="0" destOrd="0" presId="urn:microsoft.com/office/officeart/2005/8/layout/vList2"/>
    <dgm:cxn modelId="{DB3A4828-6D31-FF40-98D7-9241677E29D4}" type="presOf" srcId="{384C8DFE-7A1D-473F-B12B-4A90ED7285AE}" destId="{F27B7749-4504-1A46-A59E-60FFC3CE37AE}" srcOrd="0" destOrd="0" presId="urn:microsoft.com/office/officeart/2005/8/layout/vList2"/>
    <dgm:cxn modelId="{CE217F29-7516-4C1E-B13B-9719B4F7EA14}" srcId="{80A883D6-86EA-4142-9AD1-5D431837F449}" destId="{29828424-F027-4F6E-AC24-5EE18FEDA605}" srcOrd="1" destOrd="0" parTransId="{905A3919-7A1F-4EF5-8C90-8BE8E191BFF2}" sibTransId="{C9C574B8-42F2-41BC-AC75-4D1C1CA6F1C7}"/>
    <dgm:cxn modelId="{F915833B-8D29-4097-B16A-E527DE4FA8ED}" srcId="{80A883D6-86EA-4142-9AD1-5D431837F449}" destId="{384C8DFE-7A1D-473F-B12B-4A90ED7285AE}" srcOrd="0" destOrd="0" parTransId="{7862F2E5-C227-4F71-8098-F96F8E596CBF}" sibTransId="{BBA062B7-EE8E-4C78-8C9F-6808B996B86E}"/>
    <dgm:cxn modelId="{9DC22B3E-CB8A-4862-AF51-AB3BD5718D32}" srcId="{E818BBE9-475B-4D35-865C-2AD2D0179703}" destId="{335E8802-234D-4C55-A72A-5E0B4C420CBB}" srcOrd="0" destOrd="0" parTransId="{68778C25-C750-4A45-ACFF-CE8CA3DE1AB1}" sibTransId="{51093398-6E3A-4199-A487-E2431BD1D26D}"/>
    <dgm:cxn modelId="{BE905D4A-5DF2-400B-AC69-EE25ABFDEA1B}" srcId="{964435CE-C80E-43C7-808A-E6D753C37541}" destId="{C9633FAC-0A43-47D9-AB43-BBD46D32DBC2}" srcOrd="2" destOrd="0" parTransId="{91F5CBAE-FBCC-4B8B-BD2C-8E14AECF7CA0}" sibTransId="{FF39E7CC-CA84-473D-BAA6-89958D1BDB42}"/>
    <dgm:cxn modelId="{2FE35757-9AC1-4443-9DF8-A59AB2F75331}" srcId="{C9633FAC-0A43-47D9-AB43-BBD46D32DBC2}" destId="{BF6CE6DC-BC08-458C-B6C0-1D2CC0CE3C02}" srcOrd="1" destOrd="0" parTransId="{DAE1EAE0-73F1-4F49-982C-6046FAA97BC3}" sibTransId="{8ED38230-DD5B-41A5-92DA-758D87BE7A38}"/>
    <dgm:cxn modelId="{00916275-E6AD-A34D-AAE6-C337D83C1F6A}" type="presOf" srcId="{335E8802-234D-4C55-A72A-5E0B4C420CBB}" destId="{AE8D7451-1B1A-2449-9C75-7D0244B5115A}" srcOrd="0" destOrd="0" presId="urn:microsoft.com/office/officeart/2005/8/layout/vList2"/>
    <dgm:cxn modelId="{AC24E183-6835-4F8C-B3D2-67E68FEF8F7F}" srcId="{80A883D6-86EA-4142-9AD1-5D431837F449}" destId="{8373B4EB-5176-4439-9E17-78A0BE974C8E}" srcOrd="2" destOrd="0" parTransId="{9C1A9CBB-7C24-4DB1-9E46-4E06EB3D0699}" sibTransId="{8C42138B-4544-44E7-96E9-ADB5DA9B415F}"/>
    <dgm:cxn modelId="{DEEB7F84-E347-A840-84E2-4CB34CE61F53}" type="presOf" srcId="{E818BBE9-475B-4D35-865C-2AD2D0179703}" destId="{4E6CA0BC-86A0-364A-8F1B-FA57BD0A39BB}" srcOrd="0" destOrd="0" presId="urn:microsoft.com/office/officeart/2005/8/layout/vList2"/>
    <dgm:cxn modelId="{45592E86-CA96-9A49-B55F-1AF1E79DA0B2}" type="presOf" srcId="{29828424-F027-4F6E-AC24-5EE18FEDA605}" destId="{F27B7749-4504-1A46-A59E-60FFC3CE37AE}" srcOrd="0" destOrd="1" presId="urn:microsoft.com/office/officeart/2005/8/layout/vList2"/>
    <dgm:cxn modelId="{CD9FBB92-AD75-468A-8D10-CCB66CF7243A}" srcId="{964435CE-C80E-43C7-808A-E6D753C37541}" destId="{79614584-3AE3-48D6-831B-095F3105A59B}" srcOrd="0" destOrd="0" parTransId="{FEC7DD21-7D6F-45C6-8D94-A22D9BF26F87}" sibTransId="{B5F1C471-9B14-469A-B0D0-9453725CE779}"/>
    <dgm:cxn modelId="{0D529995-5931-0449-A14A-C8046A240EF1}" type="presOf" srcId="{80A883D6-86EA-4142-9AD1-5D431837F449}" destId="{FD7894BB-22A1-C54D-9847-9783F770659B}" srcOrd="0" destOrd="0" presId="urn:microsoft.com/office/officeart/2005/8/layout/vList2"/>
    <dgm:cxn modelId="{664AE7B2-9DD5-D14F-8B7B-9EB8F2D8C973}" type="presOf" srcId="{BF6CE6DC-BC08-458C-B6C0-1D2CC0CE3C02}" destId="{C525F7D8-4B8A-FF4F-8436-8EB862DACABE}" srcOrd="0" destOrd="1" presId="urn:microsoft.com/office/officeart/2005/8/layout/vList2"/>
    <dgm:cxn modelId="{475EECB8-41F2-DB43-8E0C-F15686BACBD4}" type="presOf" srcId="{964435CE-C80E-43C7-808A-E6D753C37541}" destId="{C4BA4DCC-057F-5841-9A83-9DC6C3B31E0C}" srcOrd="0" destOrd="0" presId="urn:microsoft.com/office/officeart/2005/8/layout/vList2"/>
    <dgm:cxn modelId="{ED190DD3-26B3-4FA4-8C93-F430F4E06617}" srcId="{E818BBE9-475B-4D35-865C-2AD2D0179703}" destId="{631A7F32-C130-46BF-88D5-C04391A27F2E}" srcOrd="1" destOrd="0" parTransId="{52D9F8B8-267C-4880-8DC3-A5B3AE5FFC70}" sibTransId="{F5518A3D-933D-4191-BA58-357A780F3A48}"/>
    <dgm:cxn modelId="{35B218D3-1354-354B-9B8D-F6492BEDEA22}" type="presOf" srcId="{8373B4EB-5176-4439-9E17-78A0BE974C8E}" destId="{F27B7749-4504-1A46-A59E-60FFC3CE37AE}" srcOrd="0" destOrd="2" presId="urn:microsoft.com/office/officeart/2005/8/layout/vList2"/>
    <dgm:cxn modelId="{6D6649D8-EE43-4F8B-B155-7F8A6E85A252}" srcId="{C9633FAC-0A43-47D9-AB43-BBD46D32DBC2}" destId="{8D01AEFB-7709-4DFA-B612-540912D4AE5B}" srcOrd="0" destOrd="0" parTransId="{C44ADC0C-DD69-4F3E-9FF4-08C8D8BF2AA1}" sibTransId="{F2EC8645-1224-41A8-B704-B4B05230A9D5}"/>
    <dgm:cxn modelId="{857114DF-420D-0748-A7AE-8D4486E39898}" type="presOf" srcId="{79614584-3AE3-48D6-831B-095F3105A59B}" destId="{1AA88DE4-0D30-C64C-A8ED-B48860C8A201}" srcOrd="0" destOrd="0" presId="urn:microsoft.com/office/officeart/2005/8/layout/vList2"/>
    <dgm:cxn modelId="{45DADDE2-0FA2-464E-AE3C-4E1B3E681544}" srcId="{964435CE-C80E-43C7-808A-E6D753C37541}" destId="{E818BBE9-475B-4D35-865C-2AD2D0179703}" srcOrd="3" destOrd="0" parTransId="{591F2E7A-A8FB-4064-A6D9-B53C6B6FCA20}" sibTransId="{C151ACBD-E8A0-458B-8222-00CE917877E3}"/>
    <dgm:cxn modelId="{D62E50F6-71AA-4840-A7B1-8AAC09E4EAA4}" type="presOf" srcId="{8D01AEFB-7709-4DFA-B612-540912D4AE5B}" destId="{C525F7D8-4B8A-FF4F-8436-8EB862DACABE}" srcOrd="0" destOrd="0" presId="urn:microsoft.com/office/officeart/2005/8/layout/vList2"/>
    <dgm:cxn modelId="{324BFEFA-C900-440B-86CD-BA0007E618AC}" srcId="{964435CE-C80E-43C7-808A-E6D753C37541}" destId="{80A883D6-86EA-4142-9AD1-5D431837F449}" srcOrd="1" destOrd="0" parTransId="{92A1AE72-2E62-43F2-8A2F-BBC92DEF71EC}" sibTransId="{20F05C98-F615-41B4-92B6-117265229745}"/>
    <dgm:cxn modelId="{607A7B08-D31A-9344-B060-71C45B0947C3}" type="presParOf" srcId="{C4BA4DCC-057F-5841-9A83-9DC6C3B31E0C}" destId="{1AA88DE4-0D30-C64C-A8ED-B48860C8A201}" srcOrd="0" destOrd="0" presId="urn:microsoft.com/office/officeart/2005/8/layout/vList2"/>
    <dgm:cxn modelId="{3C1E38D9-3F74-AD48-8B17-C84C17846117}" type="presParOf" srcId="{C4BA4DCC-057F-5841-9A83-9DC6C3B31E0C}" destId="{2811F283-3848-0245-9C61-A8336D38091E}" srcOrd="1" destOrd="0" presId="urn:microsoft.com/office/officeart/2005/8/layout/vList2"/>
    <dgm:cxn modelId="{6B8A8A6B-88F2-954B-8398-129E4C110593}" type="presParOf" srcId="{C4BA4DCC-057F-5841-9A83-9DC6C3B31E0C}" destId="{FD7894BB-22A1-C54D-9847-9783F770659B}" srcOrd="2" destOrd="0" presId="urn:microsoft.com/office/officeart/2005/8/layout/vList2"/>
    <dgm:cxn modelId="{E993EB10-3417-D64D-863E-264F2A87AB32}" type="presParOf" srcId="{C4BA4DCC-057F-5841-9A83-9DC6C3B31E0C}" destId="{F27B7749-4504-1A46-A59E-60FFC3CE37AE}" srcOrd="3" destOrd="0" presId="urn:microsoft.com/office/officeart/2005/8/layout/vList2"/>
    <dgm:cxn modelId="{21878256-3938-B64C-9769-400F3B757EB1}" type="presParOf" srcId="{C4BA4DCC-057F-5841-9A83-9DC6C3B31E0C}" destId="{C9FD355F-76DB-7448-B8FF-77C5A71F10D0}" srcOrd="4" destOrd="0" presId="urn:microsoft.com/office/officeart/2005/8/layout/vList2"/>
    <dgm:cxn modelId="{981F9609-C2D6-8949-8024-18DD5CFD4AB9}" type="presParOf" srcId="{C4BA4DCC-057F-5841-9A83-9DC6C3B31E0C}" destId="{C525F7D8-4B8A-FF4F-8436-8EB862DACABE}" srcOrd="5" destOrd="0" presId="urn:microsoft.com/office/officeart/2005/8/layout/vList2"/>
    <dgm:cxn modelId="{85A7B542-F38A-A64A-A6AB-DE75A6F52F6B}" type="presParOf" srcId="{C4BA4DCC-057F-5841-9A83-9DC6C3B31E0C}" destId="{4E6CA0BC-86A0-364A-8F1B-FA57BD0A39BB}" srcOrd="6" destOrd="0" presId="urn:microsoft.com/office/officeart/2005/8/layout/vList2"/>
    <dgm:cxn modelId="{323824B9-4C0B-7948-A077-C0ED6E2A0FA6}" type="presParOf" srcId="{C4BA4DCC-057F-5841-9A83-9DC6C3B31E0C}" destId="{AE8D7451-1B1A-2449-9C75-7D0244B5115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5420F2C-1620-4BFF-8822-CF20D835DFF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D920F9C-4648-4990-A848-E4D3B644A966}">
      <dgm:prSet/>
      <dgm:spPr/>
      <dgm:t>
        <a:bodyPr/>
        <a:lstStyle/>
        <a:p>
          <a:r>
            <a:rPr lang="en-US"/>
            <a:t>Neurodegenerative disease that typically affects older populations and is the leading cause of dementia worldwide </a:t>
          </a:r>
        </a:p>
      </dgm:t>
    </dgm:pt>
    <dgm:pt modelId="{4C11B2F6-79FA-4D5A-9EE7-B9830263BE94}" type="parTrans" cxnId="{857773F4-6D59-45C3-8F4D-BED481CBCB30}">
      <dgm:prSet/>
      <dgm:spPr/>
      <dgm:t>
        <a:bodyPr/>
        <a:lstStyle/>
        <a:p>
          <a:endParaRPr lang="en-US"/>
        </a:p>
      </dgm:t>
    </dgm:pt>
    <dgm:pt modelId="{D58BCA13-9E55-4A03-A596-7328DFCA16E0}" type="sibTrans" cxnId="{857773F4-6D59-45C3-8F4D-BED481CBCB30}">
      <dgm:prSet/>
      <dgm:spPr/>
      <dgm:t>
        <a:bodyPr/>
        <a:lstStyle/>
        <a:p>
          <a:endParaRPr lang="en-US"/>
        </a:p>
      </dgm:t>
    </dgm:pt>
    <dgm:pt modelId="{3F57E627-4557-4437-897F-88162AAC396E}">
      <dgm:prSet/>
      <dgm:spPr/>
      <dgm:t>
        <a:bodyPr/>
        <a:lstStyle/>
        <a:p>
          <a:r>
            <a:rPr lang="en-US"/>
            <a:t>Prevalence is projected to triple by 2050 </a:t>
          </a:r>
        </a:p>
      </dgm:t>
    </dgm:pt>
    <dgm:pt modelId="{C7A789ED-01B2-4C98-8A81-359F5A58B513}" type="parTrans" cxnId="{6C5618B0-0398-43E2-A00A-3542B21DF655}">
      <dgm:prSet/>
      <dgm:spPr/>
      <dgm:t>
        <a:bodyPr/>
        <a:lstStyle/>
        <a:p>
          <a:endParaRPr lang="en-US"/>
        </a:p>
      </dgm:t>
    </dgm:pt>
    <dgm:pt modelId="{71E19D18-64AB-4DCE-8F06-0975C1BABCAC}" type="sibTrans" cxnId="{6C5618B0-0398-43E2-A00A-3542B21DF655}">
      <dgm:prSet/>
      <dgm:spPr/>
      <dgm:t>
        <a:bodyPr/>
        <a:lstStyle/>
        <a:p>
          <a:endParaRPr lang="en-US"/>
        </a:p>
      </dgm:t>
    </dgm:pt>
    <dgm:pt modelId="{62D56936-1718-4FEC-BCCF-AA920D782BB2}">
      <dgm:prSet/>
      <dgm:spPr/>
      <dgm:t>
        <a:bodyPr/>
        <a:lstStyle/>
        <a:p>
          <a:r>
            <a:rPr lang="en-US"/>
            <a:t>Cost of care for dementia is expected to increase from $818 billion in 2015 to $2 trillion by 2030 </a:t>
          </a:r>
        </a:p>
      </dgm:t>
    </dgm:pt>
    <dgm:pt modelId="{7C370F57-39AA-4E43-9B8D-D7BC48F3C3B1}" type="parTrans" cxnId="{A506B2C3-2EF7-44F8-AC0C-09D23B00B957}">
      <dgm:prSet/>
      <dgm:spPr/>
      <dgm:t>
        <a:bodyPr/>
        <a:lstStyle/>
        <a:p>
          <a:endParaRPr lang="en-US"/>
        </a:p>
      </dgm:t>
    </dgm:pt>
    <dgm:pt modelId="{61134C09-67E6-4F87-BE3E-5537E4799F3B}" type="sibTrans" cxnId="{A506B2C3-2EF7-44F8-AC0C-09D23B00B957}">
      <dgm:prSet/>
      <dgm:spPr/>
      <dgm:t>
        <a:bodyPr/>
        <a:lstStyle/>
        <a:p>
          <a:endParaRPr lang="en-US"/>
        </a:p>
      </dgm:t>
    </dgm:pt>
    <dgm:pt modelId="{9CB0340D-4704-4141-9977-5FE382CA06EF}">
      <dgm:prSet/>
      <dgm:spPr/>
      <dgm:t>
        <a:bodyPr/>
        <a:lstStyle/>
        <a:p>
          <a:r>
            <a:rPr lang="en-US"/>
            <a:t>Characterized by the accumulation of Aβ and neurofibrillary tangles composed of hyperphosphorylated tau (P-tau)</a:t>
          </a:r>
        </a:p>
      </dgm:t>
    </dgm:pt>
    <dgm:pt modelId="{6C3A6282-02E6-4795-892E-EE2F1290EC78}" type="parTrans" cxnId="{5CF82715-9794-48E6-B453-DB02865D29D4}">
      <dgm:prSet/>
      <dgm:spPr/>
      <dgm:t>
        <a:bodyPr/>
        <a:lstStyle/>
        <a:p>
          <a:endParaRPr lang="en-US"/>
        </a:p>
      </dgm:t>
    </dgm:pt>
    <dgm:pt modelId="{2E3183FB-EE3B-4110-8DE7-6D07C3E3A0FE}" type="sibTrans" cxnId="{5CF82715-9794-48E6-B453-DB02865D29D4}">
      <dgm:prSet/>
      <dgm:spPr/>
      <dgm:t>
        <a:bodyPr/>
        <a:lstStyle/>
        <a:p>
          <a:endParaRPr lang="en-US"/>
        </a:p>
      </dgm:t>
    </dgm:pt>
    <dgm:pt modelId="{CE05E249-4A26-4F60-9E0E-8DF1E7D4DF17}">
      <dgm:prSet/>
      <dgm:spPr/>
      <dgm:t>
        <a:bodyPr/>
        <a:lstStyle/>
        <a:p>
          <a:r>
            <a:rPr lang="en-US"/>
            <a:t>Neuronal loss </a:t>
          </a:r>
        </a:p>
      </dgm:t>
    </dgm:pt>
    <dgm:pt modelId="{CA69B072-3BBF-44EA-BF9C-8BEF2359FED3}" type="parTrans" cxnId="{0317369A-459D-4F81-A7AE-A8A3ED462A35}">
      <dgm:prSet/>
      <dgm:spPr/>
      <dgm:t>
        <a:bodyPr/>
        <a:lstStyle/>
        <a:p>
          <a:endParaRPr lang="en-US"/>
        </a:p>
      </dgm:t>
    </dgm:pt>
    <dgm:pt modelId="{630B62EF-98D2-49B8-85D7-A9F2001BEF9E}" type="sibTrans" cxnId="{0317369A-459D-4F81-A7AE-A8A3ED462A35}">
      <dgm:prSet/>
      <dgm:spPr/>
      <dgm:t>
        <a:bodyPr/>
        <a:lstStyle/>
        <a:p>
          <a:endParaRPr lang="en-US"/>
        </a:p>
      </dgm:t>
    </dgm:pt>
    <dgm:pt modelId="{CEB7209C-9CAA-9F40-879E-B458DBEA0EE7}" type="pres">
      <dgm:prSet presAssocID="{25420F2C-1620-4BFF-8822-CF20D835DFFB}" presName="vert0" presStyleCnt="0">
        <dgm:presLayoutVars>
          <dgm:dir/>
          <dgm:animOne val="branch"/>
          <dgm:animLvl val="lvl"/>
        </dgm:presLayoutVars>
      </dgm:prSet>
      <dgm:spPr/>
    </dgm:pt>
    <dgm:pt modelId="{BB07D022-5152-E74A-83EA-A6A9DE0B37F2}" type="pres">
      <dgm:prSet presAssocID="{2D920F9C-4648-4990-A848-E4D3B644A966}" presName="thickLine" presStyleLbl="alignNode1" presStyleIdx="0" presStyleCnt="5"/>
      <dgm:spPr/>
    </dgm:pt>
    <dgm:pt modelId="{FC2F5E93-8FD9-3F45-9118-09DB39BEB289}" type="pres">
      <dgm:prSet presAssocID="{2D920F9C-4648-4990-A848-E4D3B644A966}" presName="horz1" presStyleCnt="0"/>
      <dgm:spPr/>
    </dgm:pt>
    <dgm:pt modelId="{08C7C024-B277-724B-8831-9208B5FE2D84}" type="pres">
      <dgm:prSet presAssocID="{2D920F9C-4648-4990-A848-E4D3B644A966}" presName="tx1" presStyleLbl="revTx" presStyleIdx="0" presStyleCnt="5"/>
      <dgm:spPr/>
    </dgm:pt>
    <dgm:pt modelId="{0A652B3D-9C55-1C49-AD71-B4E0EB2F1D87}" type="pres">
      <dgm:prSet presAssocID="{2D920F9C-4648-4990-A848-E4D3B644A966}" presName="vert1" presStyleCnt="0"/>
      <dgm:spPr/>
    </dgm:pt>
    <dgm:pt modelId="{53BE59A6-080A-ED44-974A-8EBA176F0F34}" type="pres">
      <dgm:prSet presAssocID="{3F57E627-4557-4437-897F-88162AAC396E}" presName="thickLine" presStyleLbl="alignNode1" presStyleIdx="1" presStyleCnt="5"/>
      <dgm:spPr/>
    </dgm:pt>
    <dgm:pt modelId="{F1C037FC-E95D-C34B-9941-2966753C228A}" type="pres">
      <dgm:prSet presAssocID="{3F57E627-4557-4437-897F-88162AAC396E}" presName="horz1" presStyleCnt="0"/>
      <dgm:spPr/>
    </dgm:pt>
    <dgm:pt modelId="{BC0F0D59-F96E-5C46-A093-D746663F49E2}" type="pres">
      <dgm:prSet presAssocID="{3F57E627-4557-4437-897F-88162AAC396E}" presName="tx1" presStyleLbl="revTx" presStyleIdx="1" presStyleCnt="5"/>
      <dgm:spPr/>
    </dgm:pt>
    <dgm:pt modelId="{98C420C7-D388-E943-8CA4-A3CBA0B28FFD}" type="pres">
      <dgm:prSet presAssocID="{3F57E627-4557-4437-897F-88162AAC396E}" presName="vert1" presStyleCnt="0"/>
      <dgm:spPr/>
    </dgm:pt>
    <dgm:pt modelId="{811C4849-8C7D-204A-B763-398135F27743}" type="pres">
      <dgm:prSet presAssocID="{62D56936-1718-4FEC-BCCF-AA920D782BB2}" presName="thickLine" presStyleLbl="alignNode1" presStyleIdx="2" presStyleCnt="5"/>
      <dgm:spPr/>
    </dgm:pt>
    <dgm:pt modelId="{AF32A6F7-1881-C842-95AD-A4817D28D8D7}" type="pres">
      <dgm:prSet presAssocID="{62D56936-1718-4FEC-BCCF-AA920D782BB2}" presName="horz1" presStyleCnt="0"/>
      <dgm:spPr/>
    </dgm:pt>
    <dgm:pt modelId="{1B6D5D4F-8EBC-2448-964D-BB821183C4AF}" type="pres">
      <dgm:prSet presAssocID="{62D56936-1718-4FEC-BCCF-AA920D782BB2}" presName="tx1" presStyleLbl="revTx" presStyleIdx="2" presStyleCnt="5"/>
      <dgm:spPr/>
    </dgm:pt>
    <dgm:pt modelId="{F3D1DCE4-ED12-C641-8437-B77F4C0C37C6}" type="pres">
      <dgm:prSet presAssocID="{62D56936-1718-4FEC-BCCF-AA920D782BB2}" presName="vert1" presStyleCnt="0"/>
      <dgm:spPr/>
    </dgm:pt>
    <dgm:pt modelId="{5614DD7C-F3D2-AA4C-A795-DC0A9E931286}" type="pres">
      <dgm:prSet presAssocID="{9CB0340D-4704-4141-9977-5FE382CA06EF}" presName="thickLine" presStyleLbl="alignNode1" presStyleIdx="3" presStyleCnt="5"/>
      <dgm:spPr/>
    </dgm:pt>
    <dgm:pt modelId="{54EAD869-083E-D144-8852-2EBC285DFE3D}" type="pres">
      <dgm:prSet presAssocID="{9CB0340D-4704-4141-9977-5FE382CA06EF}" presName="horz1" presStyleCnt="0"/>
      <dgm:spPr/>
    </dgm:pt>
    <dgm:pt modelId="{72094ED4-3B81-6E44-A5E3-907570204CFB}" type="pres">
      <dgm:prSet presAssocID="{9CB0340D-4704-4141-9977-5FE382CA06EF}" presName="tx1" presStyleLbl="revTx" presStyleIdx="3" presStyleCnt="5"/>
      <dgm:spPr/>
    </dgm:pt>
    <dgm:pt modelId="{11BC2FBC-62BA-4944-8B92-007BEC9AD098}" type="pres">
      <dgm:prSet presAssocID="{9CB0340D-4704-4141-9977-5FE382CA06EF}" presName="vert1" presStyleCnt="0"/>
      <dgm:spPr/>
    </dgm:pt>
    <dgm:pt modelId="{59921B46-C6E3-5141-B8FC-A94AC594A34A}" type="pres">
      <dgm:prSet presAssocID="{CE05E249-4A26-4F60-9E0E-8DF1E7D4DF17}" presName="thickLine" presStyleLbl="alignNode1" presStyleIdx="4" presStyleCnt="5"/>
      <dgm:spPr/>
    </dgm:pt>
    <dgm:pt modelId="{550AD36C-A0E8-2049-ACA5-010D499224C5}" type="pres">
      <dgm:prSet presAssocID="{CE05E249-4A26-4F60-9E0E-8DF1E7D4DF17}" presName="horz1" presStyleCnt="0"/>
      <dgm:spPr/>
    </dgm:pt>
    <dgm:pt modelId="{CD51ACE6-D652-954F-97CC-25AFC7793A32}" type="pres">
      <dgm:prSet presAssocID="{CE05E249-4A26-4F60-9E0E-8DF1E7D4DF17}" presName="tx1" presStyleLbl="revTx" presStyleIdx="4" presStyleCnt="5"/>
      <dgm:spPr/>
    </dgm:pt>
    <dgm:pt modelId="{8CF0F764-5A84-074B-8F6C-AAB7C76A0851}" type="pres">
      <dgm:prSet presAssocID="{CE05E249-4A26-4F60-9E0E-8DF1E7D4DF17}" presName="vert1" presStyleCnt="0"/>
      <dgm:spPr/>
    </dgm:pt>
  </dgm:ptLst>
  <dgm:cxnLst>
    <dgm:cxn modelId="{5CF82715-9794-48E6-B453-DB02865D29D4}" srcId="{25420F2C-1620-4BFF-8822-CF20D835DFFB}" destId="{9CB0340D-4704-4141-9977-5FE382CA06EF}" srcOrd="3" destOrd="0" parTransId="{6C3A6282-02E6-4795-892E-EE2F1290EC78}" sibTransId="{2E3183FB-EE3B-4110-8DE7-6D07C3E3A0FE}"/>
    <dgm:cxn modelId="{67353574-A3A5-214A-BB38-FEB4BF057A18}" type="presOf" srcId="{2D920F9C-4648-4990-A848-E4D3B644A966}" destId="{08C7C024-B277-724B-8831-9208B5FE2D84}" srcOrd="0" destOrd="0" presId="urn:microsoft.com/office/officeart/2008/layout/LinedList"/>
    <dgm:cxn modelId="{7C804882-3985-9B4B-A5D1-AB67A5036132}" type="presOf" srcId="{CE05E249-4A26-4F60-9E0E-8DF1E7D4DF17}" destId="{CD51ACE6-D652-954F-97CC-25AFC7793A32}" srcOrd="0" destOrd="0" presId="urn:microsoft.com/office/officeart/2008/layout/LinedList"/>
    <dgm:cxn modelId="{0317369A-459D-4F81-A7AE-A8A3ED462A35}" srcId="{25420F2C-1620-4BFF-8822-CF20D835DFFB}" destId="{CE05E249-4A26-4F60-9E0E-8DF1E7D4DF17}" srcOrd="4" destOrd="0" parTransId="{CA69B072-3BBF-44EA-BF9C-8BEF2359FED3}" sibTransId="{630B62EF-98D2-49B8-85D7-A9F2001BEF9E}"/>
    <dgm:cxn modelId="{8A28329C-C5D4-6C45-9D90-F9C3A9A33FCF}" type="presOf" srcId="{25420F2C-1620-4BFF-8822-CF20D835DFFB}" destId="{CEB7209C-9CAA-9F40-879E-B458DBEA0EE7}" srcOrd="0" destOrd="0" presId="urn:microsoft.com/office/officeart/2008/layout/LinedList"/>
    <dgm:cxn modelId="{6C5618B0-0398-43E2-A00A-3542B21DF655}" srcId="{25420F2C-1620-4BFF-8822-CF20D835DFFB}" destId="{3F57E627-4557-4437-897F-88162AAC396E}" srcOrd="1" destOrd="0" parTransId="{C7A789ED-01B2-4C98-8A81-359F5A58B513}" sibTransId="{71E19D18-64AB-4DCE-8F06-0975C1BABCAC}"/>
    <dgm:cxn modelId="{152E19BE-7AB7-9F48-900C-C4877EFD9417}" type="presOf" srcId="{9CB0340D-4704-4141-9977-5FE382CA06EF}" destId="{72094ED4-3B81-6E44-A5E3-907570204CFB}" srcOrd="0" destOrd="0" presId="urn:microsoft.com/office/officeart/2008/layout/LinedList"/>
    <dgm:cxn modelId="{A506B2C3-2EF7-44F8-AC0C-09D23B00B957}" srcId="{25420F2C-1620-4BFF-8822-CF20D835DFFB}" destId="{62D56936-1718-4FEC-BCCF-AA920D782BB2}" srcOrd="2" destOrd="0" parTransId="{7C370F57-39AA-4E43-9B8D-D7BC48F3C3B1}" sibTransId="{61134C09-67E6-4F87-BE3E-5537E4799F3B}"/>
    <dgm:cxn modelId="{857773F4-6D59-45C3-8F4D-BED481CBCB30}" srcId="{25420F2C-1620-4BFF-8822-CF20D835DFFB}" destId="{2D920F9C-4648-4990-A848-E4D3B644A966}" srcOrd="0" destOrd="0" parTransId="{4C11B2F6-79FA-4D5A-9EE7-B9830263BE94}" sibTransId="{D58BCA13-9E55-4A03-A596-7328DFCA16E0}"/>
    <dgm:cxn modelId="{44D62CF9-71F9-154D-8C13-81B926481560}" type="presOf" srcId="{3F57E627-4557-4437-897F-88162AAC396E}" destId="{BC0F0D59-F96E-5C46-A093-D746663F49E2}" srcOrd="0" destOrd="0" presId="urn:microsoft.com/office/officeart/2008/layout/LinedList"/>
    <dgm:cxn modelId="{733B41FD-6C46-C74C-8A64-54E0C0DEB8B3}" type="presOf" srcId="{62D56936-1718-4FEC-BCCF-AA920D782BB2}" destId="{1B6D5D4F-8EBC-2448-964D-BB821183C4AF}" srcOrd="0" destOrd="0" presId="urn:microsoft.com/office/officeart/2008/layout/LinedList"/>
    <dgm:cxn modelId="{4A330FB6-FC06-DD43-8022-7CDDF862093C}" type="presParOf" srcId="{CEB7209C-9CAA-9F40-879E-B458DBEA0EE7}" destId="{BB07D022-5152-E74A-83EA-A6A9DE0B37F2}" srcOrd="0" destOrd="0" presId="urn:microsoft.com/office/officeart/2008/layout/LinedList"/>
    <dgm:cxn modelId="{A159DD93-D5A3-1644-87A2-69FC42F6F364}" type="presParOf" srcId="{CEB7209C-9CAA-9F40-879E-B458DBEA0EE7}" destId="{FC2F5E93-8FD9-3F45-9118-09DB39BEB289}" srcOrd="1" destOrd="0" presId="urn:microsoft.com/office/officeart/2008/layout/LinedList"/>
    <dgm:cxn modelId="{81F8E242-5E36-B04C-908D-30C085876A04}" type="presParOf" srcId="{FC2F5E93-8FD9-3F45-9118-09DB39BEB289}" destId="{08C7C024-B277-724B-8831-9208B5FE2D84}" srcOrd="0" destOrd="0" presId="urn:microsoft.com/office/officeart/2008/layout/LinedList"/>
    <dgm:cxn modelId="{CC5161BB-3400-5645-B3FF-652A16710766}" type="presParOf" srcId="{FC2F5E93-8FD9-3F45-9118-09DB39BEB289}" destId="{0A652B3D-9C55-1C49-AD71-B4E0EB2F1D87}" srcOrd="1" destOrd="0" presId="urn:microsoft.com/office/officeart/2008/layout/LinedList"/>
    <dgm:cxn modelId="{1636EE49-EB9B-0344-A1C0-C6D23C65419D}" type="presParOf" srcId="{CEB7209C-9CAA-9F40-879E-B458DBEA0EE7}" destId="{53BE59A6-080A-ED44-974A-8EBA176F0F34}" srcOrd="2" destOrd="0" presId="urn:microsoft.com/office/officeart/2008/layout/LinedList"/>
    <dgm:cxn modelId="{A29AE088-3248-7049-8126-C8EF0B9B00E7}" type="presParOf" srcId="{CEB7209C-9CAA-9F40-879E-B458DBEA0EE7}" destId="{F1C037FC-E95D-C34B-9941-2966753C228A}" srcOrd="3" destOrd="0" presId="urn:microsoft.com/office/officeart/2008/layout/LinedList"/>
    <dgm:cxn modelId="{0CE81849-3D35-1F4E-B016-A316475322CF}" type="presParOf" srcId="{F1C037FC-E95D-C34B-9941-2966753C228A}" destId="{BC0F0D59-F96E-5C46-A093-D746663F49E2}" srcOrd="0" destOrd="0" presId="urn:microsoft.com/office/officeart/2008/layout/LinedList"/>
    <dgm:cxn modelId="{B97DB0AA-DEC8-EA41-B4C3-BCD66E68AE26}" type="presParOf" srcId="{F1C037FC-E95D-C34B-9941-2966753C228A}" destId="{98C420C7-D388-E943-8CA4-A3CBA0B28FFD}" srcOrd="1" destOrd="0" presId="urn:microsoft.com/office/officeart/2008/layout/LinedList"/>
    <dgm:cxn modelId="{82840032-A75F-AE4C-A129-705F21CC2F3B}" type="presParOf" srcId="{CEB7209C-9CAA-9F40-879E-B458DBEA0EE7}" destId="{811C4849-8C7D-204A-B763-398135F27743}" srcOrd="4" destOrd="0" presId="urn:microsoft.com/office/officeart/2008/layout/LinedList"/>
    <dgm:cxn modelId="{C3F3D5A0-65ED-9F42-87CD-5CF74F981093}" type="presParOf" srcId="{CEB7209C-9CAA-9F40-879E-B458DBEA0EE7}" destId="{AF32A6F7-1881-C842-95AD-A4817D28D8D7}" srcOrd="5" destOrd="0" presId="urn:microsoft.com/office/officeart/2008/layout/LinedList"/>
    <dgm:cxn modelId="{00E487ED-9F9A-2E45-9AC4-82F85562E9CD}" type="presParOf" srcId="{AF32A6F7-1881-C842-95AD-A4817D28D8D7}" destId="{1B6D5D4F-8EBC-2448-964D-BB821183C4AF}" srcOrd="0" destOrd="0" presId="urn:microsoft.com/office/officeart/2008/layout/LinedList"/>
    <dgm:cxn modelId="{742CBC87-5753-344E-81B1-9C492C294424}" type="presParOf" srcId="{AF32A6F7-1881-C842-95AD-A4817D28D8D7}" destId="{F3D1DCE4-ED12-C641-8437-B77F4C0C37C6}" srcOrd="1" destOrd="0" presId="urn:microsoft.com/office/officeart/2008/layout/LinedList"/>
    <dgm:cxn modelId="{813CF22E-1C06-C54F-AA51-258604923E61}" type="presParOf" srcId="{CEB7209C-9CAA-9F40-879E-B458DBEA0EE7}" destId="{5614DD7C-F3D2-AA4C-A795-DC0A9E931286}" srcOrd="6" destOrd="0" presId="urn:microsoft.com/office/officeart/2008/layout/LinedList"/>
    <dgm:cxn modelId="{38F78066-BA8F-9E4F-B57B-EBE525F3F9B1}" type="presParOf" srcId="{CEB7209C-9CAA-9F40-879E-B458DBEA0EE7}" destId="{54EAD869-083E-D144-8852-2EBC285DFE3D}" srcOrd="7" destOrd="0" presId="urn:microsoft.com/office/officeart/2008/layout/LinedList"/>
    <dgm:cxn modelId="{A53DFA7C-8095-1846-B763-6CB02BACFFE3}" type="presParOf" srcId="{54EAD869-083E-D144-8852-2EBC285DFE3D}" destId="{72094ED4-3B81-6E44-A5E3-907570204CFB}" srcOrd="0" destOrd="0" presId="urn:microsoft.com/office/officeart/2008/layout/LinedList"/>
    <dgm:cxn modelId="{7F496DE9-929B-A14B-B246-A8B5CA1CF217}" type="presParOf" srcId="{54EAD869-083E-D144-8852-2EBC285DFE3D}" destId="{11BC2FBC-62BA-4944-8B92-007BEC9AD098}" srcOrd="1" destOrd="0" presId="urn:microsoft.com/office/officeart/2008/layout/LinedList"/>
    <dgm:cxn modelId="{F73679E1-7542-374A-98F6-B124D27EA2BF}" type="presParOf" srcId="{CEB7209C-9CAA-9F40-879E-B458DBEA0EE7}" destId="{59921B46-C6E3-5141-B8FC-A94AC594A34A}" srcOrd="8" destOrd="0" presId="urn:microsoft.com/office/officeart/2008/layout/LinedList"/>
    <dgm:cxn modelId="{FABB0ABE-6D7A-4649-B01C-2F125EEB57A1}" type="presParOf" srcId="{CEB7209C-9CAA-9F40-879E-B458DBEA0EE7}" destId="{550AD36C-A0E8-2049-ACA5-010D499224C5}" srcOrd="9" destOrd="0" presId="urn:microsoft.com/office/officeart/2008/layout/LinedList"/>
    <dgm:cxn modelId="{58430CF1-4629-5243-8BC0-6A4759DC3268}" type="presParOf" srcId="{550AD36C-A0E8-2049-ACA5-010D499224C5}" destId="{CD51ACE6-D652-954F-97CC-25AFC7793A32}" srcOrd="0" destOrd="0" presId="urn:microsoft.com/office/officeart/2008/layout/LinedList"/>
    <dgm:cxn modelId="{3C16870E-7C5A-F34C-B168-576AC4BCCEA9}" type="presParOf" srcId="{550AD36C-A0E8-2049-ACA5-010D499224C5}" destId="{8CF0F764-5A84-074B-8F6C-AAB7C76A08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EF15B9-5E0A-4C41-915F-4DB800A5FC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AB562EB-9D72-4528-B6A6-69E06D496935}">
      <dgm:prSet/>
      <dgm:spPr/>
      <dgm:t>
        <a:bodyPr/>
        <a:lstStyle/>
        <a:p>
          <a:r>
            <a:rPr lang="en-US"/>
            <a:t>ADA Council on Dental Education and Licensure (CDEL) responsible for Guideline revisions</a:t>
          </a:r>
        </a:p>
      </dgm:t>
    </dgm:pt>
    <dgm:pt modelId="{020DFBE3-B0D2-43C2-BBE5-7BC70D68F0B6}" type="parTrans" cxnId="{8B653FE6-DD12-4BB0-BF87-E297331C2B5E}">
      <dgm:prSet/>
      <dgm:spPr/>
      <dgm:t>
        <a:bodyPr/>
        <a:lstStyle/>
        <a:p>
          <a:endParaRPr lang="en-US"/>
        </a:p>
      </dgm:t>
    </dgm:pt>
    <dgm:pt modelId="{A268FA1C-E4CF-4C5C-B8BC-081B88CF2D4C}" type="sibTrans" cxnId="{8B653FE6-DD12-4BB0-BF87-E297331C2B5E}">
      <dgm:prSet/>
      <dgm:spPr/>
      <dgm:t>
        <a:bodyPr/>
        <a:lstStyle/>
        <a:p>
          <a:endParaRPr lang="en-US"/>
        </a:p>
      </dgm:t>
    </dgm:pt>
    <dgm:pt modelId="{E57850E4-92BF-419A-8318-E0B93A1727E5}">
      <dgm:prSet/>
      <dgm:spPr/>
      <dgm:t>
        <a:bodyPr/>
        <a:lstStyle/>
        <a:p>
          <a:r>
            <a:rPr lang="en-US"/>
            <a:t>Anesthesiology committee is a subcommittee of CDEL</a:t>
          </a:r>
        </a:p>
      </dgm:t>
    </dgm:pt>
    <dgm:pt modelId="{02D85DE8-1054-4388-8E89-36A262D8599E}" type="parTrans" cxnId="{E0A8B8BF-2BAF-4FB7-B8D1-3E2F5E8F0906}">
      <dgm:prSet/>
      <dgm:spPr/>
      <dgm:t>
        <a:bodyPr/>
        <a:lstStyle/>
        <a:p>
          <a:endParaRPr lang="en-US"/>
        </a:p>
      </dgm:t>
    </dgm:pt>
    <dgm:pt modelId="{385E101B-97F3-4CDE-B63D-30AA564D0CCB}" type="sibTrans" cxnId="{E0A8B8BF-2BAF-4FB7-B8D1-3E2F5E8F0906}">
      <dgm:prSet/>
      <dgm:spPr/>
      <dgm:t>
        <a:bodyPr/>
        <a:lstStyle/>
        <a:p>
          <a:endParaRPr lang="en-US"/>
        </a:p>
      </dgm:t>
    </dgm:pt>
    <dgm:pt modelId="{821371F6-E0A8-4246-8E01-27424CB58C0E}">
      <dgm:prSet/>
      <dgm:spPr/>
      <dgm:t>
        <a:bodyPr/>
        <a:lstStyle/>
        <a:p>
          <a:r>
            <a:rPr lang="en-US"/>
            <a:t>Composed of representatives from anesthesia-specific societies </a:t>
          </a:r>
        </a:p>
      </dgm:t>
    </dgm:pt>
    <dgm:pt modelId="{4E09984F-AFC8-4E22-914D-B88CEA172C87}" type="parTrans" cxnId="{10C36597-6DCC-4E50-882B-A6906A9AD5D5}">
      <dgm:prSet/>
      <dgm:spPr/>
      <dgm:t>
        <a:bodyPr/>
        <a:lstStyle/>
        <a:p>
          <a:endParaRPr lang="en-US"/>
        </a:p>
      </dgm:t>
    </dgm:pt>
    <dgm:pt modelId="{7FA25D00-0A71-420C-B047-E9AE2C3CCF3F}" type="sibTrans" cxnId="{10C36597-6DCC-4E50-882B-A6906A9AD5D5}">
      <dgm:prSet/>
      <dgm:spPr/>
      <dgm:t>
        <a:bodyPr/>
        <a:lstStyle/>
        <a:p>
          <a:endParaRPr lang="en-US"/>
        </a:p>
      </dgm:t>
    </dgm:pt>
    <dgm:pt modelId="{DCBA5068-B751-4D0F-B605-35696CCD69C5}">
      <dgm:prSet/>
      <dgm:spPr/>
      <dgm:t>
        <a:bodyPr/>
        <a:lstStyle/>
        <a:p>
          <a:r>
            <a:rPr lang="en-US"/>
            <a:t>CDEL member, Chair</a:t>
          </a:r>
        </a:p>
      </dgm:t>
    </dgm:pt>
    <dgm:pt modelId="{FA15D58D-A089-4E7F-BD7A-6E106285DC0D}" type="parTrans" cxnId="{754563C5-9999-4F55-B7ED-4A4810A191A6}">
      <dgm:prSet/>
      <dgm:spPr/>
      <dgm:t>
        <a:bodyPr/>
        <a:lstStyle/>
        <a:p>
          <a:endParaRPr lang="en-US"/>
        </a:p>
      </dgm:t>
    </dgm:pt>
    <dgm:pt modelId="{5DD62E2C-89F4-42B2-81BF-102F0A769C46}" type="sibTrans" cxnId="{754563C5-9999-4F55-B7ED-4A4810A191A6}">
      <dgm:prSet/>
      <dgm:spPr/>
      <dgm:t>
        <a:bodyPr/>
        <a:lstStyle/>
        <a:p>
          <a:endParaRPr lang="en-US"/>
        </a:p>
      </dgm:t>
    </dgm:pt>
    <dgm:pt modelId="{9A6F4BCC-4DF6-4A3B-9DAD-0A8DCF7A3E96}">
      <dgm:prSet/>
      <dgm:spPr/>
      <dgm:t>
        <a:bodyPr/>
        <a:lstStyle/>
        <a:p>
          <a:r>
            <a:rPr lang="en-US"/>
            <a:t>American Society of Anesthesiologists</a:t>
          </a:r>
        </a:p>
      </dgm:t>
    </dgm:pt>
    <dgm:pt modelId="{B06EF0AF-B629-441A-99C0-A4E46AE7B195}" type="parTrans" cxnId="{4376772B-405B-4BA3-98DB-C8FF181F1170}">
      <dgm:prSet/>
      <dgm:spPr/>
      <dgm:t>
        <a:bodyPr/>
        <a:lstStyle/>
        <a:p>
          <a:endParaRPr lang="en-US"/>
        </a:p>
      </dgm:t>
    </dgm:pt>
    <dgm:pt modelId="{8A394278-5FBA-4990-93D3-05C6A326ECCC}" type="sibTrans" cxnId="{4376772B-405B-4BA3-98DB-C8FF181F1170}">
      <dgm:prSet/>
      <dgm:spPr/>
      <dgm:t>
        <a:bodyPr/>
        <a:lstStyle/>
        <a:p>
          <a:endParaRPr lang="en-US"/>
        </a:p>
      </dgm:t>
    </dgm:pt>
    <dgm:pt modelId="{23791937-5D3B-4354-BC4F-BFF731F9DB6F}">
      <dgm:prSet/>
      <dgm:spPr/>
      <dgm:t>
        <a:bodyPr/>
        <a:lstStyle/>
        <a:p>
          <a:r>
            <a:rPr lang="en-US"/>
            <a:t>American Dental Association</a:t>
          </a:r>
        </a:p>
      </dgm:t>
    </dgm:pt>
    <dgm:pt modelId="{9399B159-CA2D-47AB-8B17-3D0A0D8EF0AB}" type="parTrans" cxnId="{19421FEC-21B7-46B8-A1B6-F638FDFD6976}">
      <dgm:prSet/>
      <dgm:spPr/>
      <dgm:t>
        <a:bodyPr/>
        <a:lstStyle/>
        <a:p>
          <a:endParaRPr lang="en-US"/>
        </a:p>
      </dgm:t>
    </dgm:pt>
    <dgm:pt modelId="{C5846E1D-EAD6-43A3-87E5-7BECA51974F8}" type="sibTrans" cxnId="{19421FEC-21B7-46B8-A1B6-F638FDFD6976}">
      <dgm:prSet/>
      <dgm:spPr/>
      <dgm:t>
        <a:bodyPr/>
        <a:lstStyle/>
        <a:p>
          <a:endParaRPr lang="en-US"/>
        </a:p>
      </dgm:t>
    </dgm:pt>
    <dgm:pt modelId="{87943E56-97DA-423D-B798-C47C4906B770}">
      <dgm:prSet/>
      <dgm:spPr/>
      <dgm:t>
        <a:bodyPr/>
        <a:lstStyle/>
        <a:p>
          <a:r>
            <a:rPr lang="en-US"/>
            <a:t>American Academy of Periodontologists</a:t>
          </a:r>
        </a:p>
      </dgm:t>
    </dgm:pt>
    <dgm:pt modelId="{413C1728-F447-4620-8E1C-BACCFE359ABD}" type="parTrans" cxnId="{D23F88F6-EFED-461F-A4AB-49A22BBAC883}">
      <dgm:prSet/>
      <dgm:spPr/>
      <dgm:t>
        <a:bodyPr/>
        <a:lstStyle/>
        <a:p>
          <a:endParaRPr lang="en-US"/>
        </a:p>
      </dgm:t>
    </dgm:pt>
    <dgm:pt modelId="{75BD3438-EFD2-4860-A2A8-D597353C7591}" type="sibTrans" cxnId="{D23F88F6-EFED-461F-A4AB-49A22BBAC883}">
      <dgm:prSet/>
      <dgm:spPr/>
      <dgm:t>
        <a:bodyPr/>
        <a:lstStyle/>
        <a:p>
          <a:endParaRPr lang="en-US"/>
        </a:p>
      </dgm:t>
    </dgm:pt>
    <dgm:pt modelId="{BCCF9A88-A28E-4561-837F-3A230DD64133}">
      <dgm:prSet/>
      <dgm:spPr/>
      <dgm:t>
        <a:bodyPr/>
        <a:lstStyle/>
        <a:p>
          <a:r>
            <a:rPr lang="en-US"/>
            <a:t>American Association of Oral and Maxillofacial Surgeons</a:t>
          </a:r>
        </a:p>
      </dgm:t>
    </dgm:pt>
    <dgm:pt modelId="{9F8AB35B-A63D-453D-993E-4D191FD3148D}" type="parTrans" cxnId="{6CCD1B83-AED4-43BB-BDA2-6070D736E4A4}">
      <dgm:prSet/>
      <dgm:spPr/>
      <dgm:t>
        <a:bodyPr/>
        <a:lstStyle/>
        <a:p>
          <a:endParaRPr lang="en-US"/>
        </a:p>
      </dgm:t>
    </dgm:pt>
    <dgm:pt modelId="{04009A67-8AAE-4ABD-A673-5A20B165190C}" type="sibTrans" cxnId="{6CCD1B83-AED4-43BB-BDA2-6070D736E4A4}">
      <dgm:prSet/>
      <dgm:spPr/>
      <dgm:t>
        <a:bodyPr/>
        <a:lstStyle/>
        <a:p>
          <a:endParaRPr lang="en-US"/>
        </a:p>
      </dgm:t>
    </dgm:pt>
    <dgm:pt modelId="{212A8442-366A-4407-8AB3-8A21586691DC}">
      <dgm:prSet/>
      <dgm:spPr/>
      <dgm:t>
        <a:bodyPr/>
        <a:lstStyle/>
        <a:p>
          <a:r>
            <a:rPr lang="en-US"/>
            <a:t>American Academy of Pediatric Dentists</a:t>
          </a:r>
        </a:p>
      </dgm:t>
    </dgm:pt>
    <dgm:pt modelId="{577B1D1A-1019-4257-87BD-CB29253D1342}" type="parTrans" cxnId="{ED2FC02F-754C-4A12-9436-052FEB8FABC5}">
      <dgm:prSet/>
      <dgm:spPr/>
      <dgm:t>
        <a:bodyPr/>
        <a:lstStyle/>
        <a:p>
          <a:endParaRPr lang="en-US"/>
        </a:p>
      </dgm:t>
    </dgm:pt>
    <dgm:pt modelId="{DA6D3670-F515-4D0F-B14F-7BBBE38711A4}" type="sibTrans" cxnId="{ED2FC02F-754C-4A12-9436-052FEB8FABC5}">
      <dgm:prSet/>
      <dgm:spPr/>
      <dgm:t>
        <a:bodyPr/>
        <a:lstStyle/>
        <a:p>
          <a:endParaRPr lang="en-US"/>
        </a:p>
      </dgm:t>
    </dgm:pt>
    <dgm:pt modelId="{9D45B313-935C-423F-A6A7-73E1EC117CD0}">
      <dgm:prSet/>
      <dgm:spPr/>
      <dgm:t>
        <a:bodyPr/>
        <a:lstStyle/>
        <a:p>
          <a:r>
            <a:rPr lang="en-US"/>
            <a:t>American Dental Society of Anesthesiology</a:t>
          </a:r>
        </a:p>
      </dgm:t>
    </dgm:pt>
    <dgm:pt modelId="{D309FF4A-52F6-42FE-9B6B-D0875B666529}" type="parTrans" cxnId="{48438865-7269-49D7-98E6-85A7FFD7FB23}">
      <dgm:prSet/>
      <dgm:spPr/>
      <dgm:t>
        <a:bodyPr/>
        <a:lstStyle/>
        <a:p>
          <a:endParaRPr lang="en-US"/>
        </a:p>
      </dgm:t>
    </dgm:pt>
    <dgm:pt modelId="{589A0D7D-8EEF-4DD7-B1DA-89381ED0CA72}" type="sibTrans" cxnId="{48438865-7269-49D7-98E6-85A7FFD7FB23}">
      <dgm:prSet/>
      <dgm:spPr/>
      <dgm:t>
        <a:bodyPr/>
        <a:lstStyle/>
        <a:p>
          <a:endParaRPr lang="en-US"/>
        </a:p>
      </dgm:t>
    </dgm:pt>
    <dgm:pt modelId="{9E7EA19D-46E6-44CC-961F-A3B2BA92CEA3}">
      <dgm:prSet/>
      <dgm:spPr/>
      <dgm:t>
        <a:bodyPr/>
        <a:lstStyle/>
        <a:p>
          <a:r>
            <a:rPr lang="en-US"/>
            <a:t>American Society of Dentist Anesthesiologists</a:t>
          </a:r>
        </a:p>
      </dgm:t>
    </dgm:pt>
    <dgm:pt modelId="{4892DBD4-05ED-4FE5-84A3-D511E752A401}" type="parTrans" cxnId="{C44B90C6-9C15-4A43-A230-66C65C7536CE}">
      <dgm:prSet/>
      <dgm:spPr/>
      <dgm:t>
        <a:bodyPr/>
        <a:lstStyle/>
        <a:p>
          <a:endParaRPr lang="en-US"/>
        </a:p>
      </dgm:t>
    </dgm:pt>
    <dgm:pt modelId="{3FAC34E3-4876-464A-8D87-38BEA8BBB3A2}" type="sibTrans" cxnId="{C44B90C6-9C15-4A43-A230-66C65C7536CE}">
      <dgm:prSet/>
      <dgm:spPr/>
      <dgm:t>
        <a:bodyPr/>
        <a:lstStyle/>
        <a:p>
          <a:endParaRPr lang="en-US"/>
        </a:p>
      </dgm:t>
    </dgm:pt>
    <dgm:pt modelId="{44D4FE56-02C8-6D4E-98AB-8E67137604B7}" type="pres">
      <dgm:prSet presAssocID="{CBEF15B9-5E0A-4C41-915F-4DB800A5FCDB}" presName="linear" presStyleCnt="0">
        <dgm:presLayoutVars>
          <dgm:animLvl val="lvl"/>
          <dgm:resizeHandles val="exact"/>
        </dgm:presLayoutVars>
      </dgm:prSet>
      <dgm:spPr/>
    </dgm:pt>
    <dgm:pt modelId="{8AE18113-7C23-2A44-81C3-AD00261186F0}" type="pres">
      <dgm:prSet presAssocID="{DAB562EB-9D72-4528-B6A6-69E06D496935}" presName="parentText" presStyleLbl="node1" presStyleIdx="0" presStyleCnt="3">
        <dgm:presLayoutVars>
          <dgm:chMax val="0"/>
          <dgm:bulletEnabled val="1"/>
        </dgm:presLayoutVars>
      </dgm:prSet>
      <dgm:spPr/>
    </dgm:pt>
    <dgm:pt modelId="{32CD6BF3-FFA5-7B49-88C6-696A927F1228}" type="pres">
      <dgm:prSet presAssocID="{A268FA1C-E4CF-4C5C-B8BC-081B88CF2D4C}" presName="spacer" presStyleCnt="0"/>
      <dgm:spPr/>
    </dgm:pt>
    <dgm:pt modelId="{DF5F5D5E-BC6D-1F41-9557-1A86C1CCCF25}" type="pres">
      <dgm:prSet presAssocID="{E57850E4-92BF-419A-8318-E0B93A1727E5}" presName="parentText" presStyleLbl="node1" presStyleIdx="1" presStyleCnt="3">
        <dgm:presLayoutVars>
          <dgm:chMax val="0"/>
          <dgm:bulletEnabled val="1"/>
        </dgm:presLayoutVars>
      </dgm:prSet>
      <dgm:spPr/>
    </dgm:pt>
    <dgm:pt modelId="{A947869B-C732-5443-B616-CA8EF91E596A}" type="pres">
      <dgm:prSet presAssocID="{385E101B-97F3-4CDE-B63D-30AA564D0CCB}" presName="spacer" presStyleCnt="0"/>
      <dgm:spPr/>
    </dgm:pt>
    <dgm:pt modelId="{F868F537-611F-A841-92EF-0A7E5EAC343B}" type="pres">
      <dgm:prSet presAssocID="{821371F6-E0A8-4246-8E01-27424CB58C0E}" presName="parentText" presStyleLbl="node1" presStyleIdx="2" presStyleCnt="3">
        <dgm:presLayoutVars>
          <dgm:chMax val="0"/>
          <dgm:bulletEnabled val="1"/>
        </dgm:presLayoutVars>
      </dgm:prSet>
      <dgm:spPr/>
    </dgm:pt>
    <dgm:pt modelId="{951EC240-BFCB-C84D-B1D5-F44DC5795552}" type="pres">
      <dgm:prSet presAssocID="{821371F6-E0A8-4246-8E01-27424CB58C0E}" presName="childText" presStyleLbl="revTx" presStyleIdx="0" presStyleCnt="1">
        <dgm:presLayoutVars>
          <dgm:bulletEnabled val="1"/>
        </dgm:presLayoutVars>
      </dgm:prSet>
      <dgm:spPr/>
    </dgm:pt>
  </dgm:ptLst>
  <dgm:cxnLst>
    <dgm:cxn modelId="{29DAA901-48F4-814A-96A8-BA7F185CD3EB}" type="presOf" srcId="{E57850E4-92BF-419A-8318-E0B93A1727E5}" destId="{DF5F5D5E-BC6D-1F41-9557-1A86C1CCCF25}" srcOrd="0" destOrd="0" presId="urn:microsoft.com/office/officeart/2005/8/layout/vList2"/>
    <dgm:cxn modelId="{2BB83E29-0A6A-A143-81EE-BA030BC8DB18}" type="presOf" srcId="{DCBA5068-B751-4D0F-B605-35696CCD69C5}" destId="{951EC240-BFCB-C84D-B1D5-F44DC5795552}" srcOrd="0" destOrd="0" presId="urn:microsoft.com/office/officeart/2005/8/layout/vList2"/>
    <dgm:cxn modelId="{4376772B-405B-4BA3-98DB-C8FF181F1170}" srcId="{821371F6-E0A8-4246-8E01-27424CB58C0E}" destId="{9A6F4BCC-4DF6-4A3B-9DAD-0A8DCF7A3E96}" srcOrd="1" destOrd="0" parTransId="{B06EF0AF-B629-441A-99C0-A4E46AE7B195}" sibTransId="{8A394278-5FBA-4990-93D3-05C6A326ECCC}"/>
    <dgm:cxn modelId="{ED2FC02F-754C-4A12-9436-052FEB8FABC5}" srcId="{821371F6-E0A8-4246-8E01-27424CB58C0E}" destId="{212A8442-366A-4407-8AB3-8A21586691DC}" srcOrd="5" destOrd="0" parTransId="{577B1D1A-1019-4257-87BD-CB29253D1342}" sibTransId="{DA6D3670-F515-4D0F-B14F-7BBBE38711A4}"/>
    <dgm:cxn modelId="{C7E6163B-A647-314D-9CAC-2020A2EDC944}" type="presOf" srcId="{87943E56-97DA-423D-B798-C47C4906B770}" destId="{951EC240-BFCB-C84D-B1D5-F44DC5795552}" srcOrd="0" destOrd="3" presId="urn:microsoft.com/office/officeart/2005/8/layout/vList2"/>
    <dgm:cxn modelId="{FC991353-5680-8042-9F6D-ED57C2C25DBF}" type="presOf" srcId="{BCCF9A88-A28E-4561-837F-3A230DD64133}" destId="{951EC240-BFCB-C84D-B1D5-F44DC5795552}" srcOrd="0" destOrd="4" presId="urn:microsoft.com/office/officeart/2005/8/layout/vList2"/>
    <dgm:cxn modelId="{48438865-7269-49D7-98E6-85A7FFD7FB23}" srcId="{821371F6-E0A8-4246-8E01-27424CB58C0E}" destId="{9D45B313-935C-423F-A6A7-73E1EC117CD0}" srcOrd="6" destOrd="0" parTransId="{D309FF4A-52F6-42FE-9B6B-D0875B666529}" sibTransId="{589A0D7D-8EEF-4DD7-B1DA-89381ED0CA72}"/>
    <dgm:cxn modelId="{2EA5E465-3CDD-2D4C-9276-A47C3EB96BA6}" type="presOf" srcId="{CBEF15B9-5E0A-4C41-915F-4DB800A5FCDB}" destId="{44D4FE56-02C8-6D4E-98AB-8E67137604B7}" srcOrd="0" destOrd="0" presId="urn:microsoft.com/office/officeart/2005/8/layout/vList2"/>
    <dgm:cxn modelId="{2CF02168-77DE-B646-A45A-C404FC90880C}" type="presOf" srcId="{9D45B313-935C-423F-A6A7-73E1EC117CD0}" destId="{951EC240-BFCB-C84D-B1D5-F44DC5795552}" srcOrd="0" destOrd="6" presId="urn:microsoft.com/office/officeart/2005/8/layout/vList2"/>
    <dgm:cxn modelId="{D3D4D67B-97A9-A948-ACC0-E848BE2FBAAE}" type="presOf" srcId="{23791937-5D3B-4354-BC4F-BFF731F9DB6F}" destId="{951EC240-BFCB-C84D-B1D5-F44DC5795552}" srcOrd="0" destOrd="2" presId="urn:microsoft.com/office/officeart/2005/8/layout/vList2"/>
    <dgm:cxn modelId="{6CCD1B83-AED4-43BB-BDA2-6070D736E4A4}" srcId="{821371F6-E0A8-4246-8E01-27424CB58C0E}" destId="{BCCF9A88-A28E-4561-837F-3A230DD64133}" srcOrd="4" destOrd="0" parTransId="{9F8AB35B-A63D-453D-993E-4D191FD3148D}" sibTransId="{04009A67-8AAE-4ABD-A673-5A20B165190C}"/>
    <dgm:cxn modelId="{FBA8668C-6A17-B340-A418-A3D0BE487FC4}" type="presOf" srcId="{DAB562EB-9D72-4528-B6A6-69E06D496935}" destId="{8AE18113-7C23-2A44-81C3-AD00261186F0}" srcOrd="0" destOrd="0" presId="urn:microsoft.com/office/officeart/2005/8/layout/vList2"/>
    <dgm:cxn modelId="{10C36597-6DCC-4E50-882B-A6906A9AD5D5}" srcId="{CBEF15B9-5E0A-4C41-915F-4DB800A5FCDB}" destId="{821371F6-E0A8-4246-8E01-27424CB58C0E}" srcOrd="2" destOrd="0" parTransId="{4E09984F-AFC8-4E22-914D-B88CEA172C87}" sibTransId="{7FA25D00-0A71-420C-B047-E9AE2C3CCF3F}"/>
    <dgm:cxn modelId="{7FA9929E-BA6D-B144-9C55-13B8C110C092}" type="presOf" srcId="{821371F6-E0A8-4246-8E01-27424CB58C0E}" destId="{F868F537-611F-A841-92EF-0A7E5EAC343B}" srcOrd="0" destOrd="0" presId="urn:microsoft.com/office/officeart/2005/8/layout/vList2"/>
    <dgm:cxn modelId="{67A6A7AE-438A-D448-A59E-5EE84B509945}" type="presOf" srcId="{212A8442-366A-4407-8AB3-8A21586691DC}" destId="{951EC240-BFCB-C84D-B1D5-F44DC5795552}" srcOrd="0" destOrd="5" presId="urn:microsoft.com/office/officeart/2005/8/layout/vList2"/>
    <dgm:cxn modelId="{E0A8B8BF-2BAF-4FB7-B8D1-3E2F5E8F0906}" srcId="{CBEF15B9-5E0A-4C41-915F-4DB800A5FCDB}" destId="{E57850E4-92BF-419A-8318-E0B93A1727E5}" srcOrd="1" destOrd="0" parTransId="{02D85DE8-1054-4388-8E89-36A262D8599E}" sibTransId="{385E101B-97F3-4CDE-B63D-30AA564D0CCB}"/>
    <dgm:cxn modelId="{754563C5-9999-4F55-B7ED-4A4810A191A6}" srcId="{821371F6-E0A8-4246-8E01-27424CB58C0E}" destId="{DCBA5068-B751-4D0F-B605-35696CCD69C5}" srcOrd="0" destOrd="0" parTransId="{FA15D58D-A089-4E7F-BD7A-6E106285DC0D}" sibTransId="{5DD62E2C-89F4-42B2-81BF-102F0A769C46}"/>
    <dgm:cxn modelId="{C44B90C6-9C15-4A43-A230-66C65C7536CE}" srcId="{821371F6-E0A8-4246-8E01-27424CB58C0E}" destId="{9E7EA19D-46E6-44CC-961F-A3B2BA92CEA3}" srcOrd="7" destOrd="0" parTransId="{4892DBD4-05ED-4FE5-84A3-D511E752A401}" sibTransId="{3FAC34E3-4876-464A-8D87-38BEA8BBB3A2}"/>
    <dgm:cxn modelId="{0A90D1CD-6BE6-6F45-B525-20A1D59898E1}" type="presOf" srcId="{9E7EA19D-46E6-44CC-961F-A3B2BA92CEA3}" destId="{951EC240-BFCB-C84D-B1D5-F44DC5795552}" srcOrd="0" destOrd="7" presId="urn:microsoft.com/office/officeart/2005/8/layout/vList2"/>
    <dgm:cxn modelId="{8B653FE6-DD12-4BB0-BF87-E297331C2B5E}" srcId="{CBEF15B9-5E0A-4C41-915F-4DB800A5FCDB}" destId="{DAB562EB-9D72-4528-B6A6-69E06D496935}" srcOrd="0" destOrd="0" parTransId="{020DFBE3-B0D2-43C2-BBE5-7BC70D68F0B6}" sibTransId="{A268FA1C-E4CF-4C5C-B8BC-081B88CF2D4C}"/>
    <dgm:cxn modelId="{777807EA-F637-8F4A-808E-C0BC4D422CF4}" type="presOf" srcId="{9A6F4BCC-4DF6-4A3B-9DAD-0A8DCF7A3E96}" destId="{951EC240-BFCB-C84D-B1D5-F44DC5795552}" srcOrd="0" destOrd="1" presId="urn:microsoft.com/office/officeart/2005/8/layout/vList2"/>
    <dgm:cxn modelId="{19421FEC-21B7-46B8-A1B6-F638FDFD6976}" srcId="{821371F6-E0A8-4246-8E01-27424CB58C0E}" destId="{23791937-5D3B-4354-BC4F-BFF731F9DB6F}" srcOrd="2" destOrd="0" parTransId="{9399B159-CA2D-47AB-8B17-3D0A0D8EF0AB}" sibTransId="{C5846E1D-EAD6-43A3-87E5-7BECA51974F8}"/>
    <dgm:cxn modelId="{D23F88F6-EFED-461F-A4AB-49A22BBAC883}" srcId="{821371F6-E0A8-4246-8E01-27424CB58C0E}" destId="{87943E56-97DA-423D-B798-C47C4906B770}" srcOrd="3" destOrd="0" parTransId="{413C1728-F447-4620-8E1C-BACCFE359ABD}" sibTransId="{75BD3438-EFD2-4860-A2A8-D597353C7591}"/>
    <dgm:cxn modelId="{4601C894-2D25-D249-BA7F-FD481E2D2DD2}" type="presParOf" srcId="{44D4FE56-02C8-6D4E-98AB-8E67137604B7}" destId="{8AE18113-7C23-2A44-81C3-AD00261186F0}" srcOrd="0" destOrd="0" presId="urn:microsoft.com/office/officeart/2005/8/layout/vList2"/>
    <dgm:cxn modelId="{E5E05F98-3316-5743-AAA6-04609E8CF8D6}" type="presParOf" srcId="{44D4FE56-02C8-6D4E-98AB-8E67137604B7}" destId="{32CD6BF3-FFA5-7B49-88C6-696A927F1228}" srcOrd="1" destOrd="0" presId="urn:microsoft.com/office/officeart/2005/8/layout/vList2"/>
    <dgm:cxn modelId="{96B3FC00-503C-2D42-9186-5B09FE689665}" type="presParOf" srcId="{44D4FE56-02C8-6D4E-98AB-8E67137604B7}" destId="{DF5F5D5E-BC6D-1F41-9557-1A86C1CCCF25}" srcOrd="2" destOrd="0" presId="urn:microsoft.com/office/officeart/2005/8/layout/vList2"/>
    <dgm:cxn modelId="{3A52FA6A-61C9-A24D-85E0-73C1AFBC1BDD}" type="presParOf" srcId="{44D4FE56-02C8-6D4E-98AB-8E67137604B7}" destId="{A947869B-C732-5443-B616-CA8EF91E596A}" srcOrd="3" destOrd="0" presId="urn:microsoft.com/office/officeart/2005/8/layout/vList2"/>
    <dgm:cxn modelId="{FF6006F7-1B07-7744-87F9-773F5B66A7BC}" type="presParOf" srcId="{44D4FE56-02C8-6D4E-98AB-8E67137604B7}" destId="{F868F537-611F-A841-92EF-0A7E5EAC343B}" srcOrd="4" destOrd="0" presId="urn:microsoft.com/office/officeart/2005/8/layout/vList2"/>
    <dgm:cxn modelId="{4597DFD0-09D9-FB42-AFDE-52B0E2B92C21}" type="presParOf" srcId="{44D4FE56-02C8-6D4E-98AB-8E67137604B7}" destId="{951EC240-BFCB-C84D-B1D5-F44DC579555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B99DB4C-B8E3-4A7A-967D-8F4C228FAE06}"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E02E5D35-4ECD-43CA-8862-FBDBD563E072}">
      <dgm:prSet/>
      <dgm:spPr/>
      <dgm:t>
        <a:bodyPr/>
        <a:lstStyle/>
        <a:p>
          <a:r>
            <a:rPr lang="en-US" dirty="0"/>
            <a:t>Nearly 30.3 million Americans have diabetes and another 84.1 million have prediabetes</a:t>
          </a:r>
        </a:p>
      </dgm:t>
    </dgm:pt>
    <dgm:pt modelId="{4AF558C8-F1E0-4B52-8007-C19D195638E0}" type="parTrans" cxnId="{FBE8DF99-1147-4D77-B5D3-C6577DBD2662}">
      <dgm:prSet/>
      <dgm:spPr/>
      <dgm:t>
        <a:bodyPr/>
        <a:lstStyle/>
        <a:p>
          <a:endParaRPr lang="en-US"/>
        </a:p>
      </dgm:t>
    </dgm:pt>
    <dgm:pt modelId="{E546515C-6D83-42A5-8FF7-BEAD34914812}" type="sibTrans" cxnId="{FBE8DF99-1147-4D77-B5D3-C6577DBD2662}">
      <dgm:prSet/>
      <dgm:spPr/>
      <dgm:t>
        <a:bodyPr/>
        <a:lstStyle/>
        <a:p>
          <a:endParaRPr lang="en-US"/>
        </a:p>
      </dgm:t>
    </dgm:pt>
    <dgm:pt modelId="{713DCC62-8B1A-43AF-B07A-9281AD7770D4}">
      <dgm:prSet/>
      <dgm:spPr/>
      <dgm:t>
        <a:bodyPr/>
        <a:lstStyle/>
        <a:p>
          <a:r>
            <a:rPr lang="en-US"/>
            <a:t>Insulin resistance is associated with:</a:t>
          </a:r>
        </a:p>
      </dgm:t>
    </dgm:pt>
    <dgm:pt modelId="{1BB5CE7D-4D91-4B8D-B1B6-24D36B624C1F}" type="parTrans" cxnId="{74B7191C-4383-4610-AA8B-A189757B61F5}">
      <dgm:prSet/>
      <dgm:spPr/>
      <dgm:t>
        <a:bodyPr/>
        <a:lstStyle/>
        <a:p>
          <a:endParaRPr lang="en-US"/>
        </a:p>
      </dgm:t>
    </dgm:pt>
    <dgm:pt modelId="{0F06FB6A-B7C8-49EB-837F-B993A72909C0}" type="sibTrans" cxnId="{74B7191C-4383-4610-AA8B-A189757B61F5}">
      <dgm:prSet/>
      <dgm:spPr/>
      <dgm:t>
        <a:bodyPr/>
        <a:lstStyle/>
        <a:p>
          <a:endParaRPr lang="en-US"/>
        </a:p>
      </dgm:t>
    </dgm:pt>
    <dgm:pt modelId="{5C55EA85-334F-45E9-9781-878FEF99339B}">
      <dgm:prSet/>
      <dgm:spPr/>
      <dgm:t>
        <a:bodyPr/>
        <a:lstStyle/>
        <a:p>
          <a:r>
            <a:rPr lang="en-US"/>
            <a:t>Accelerated cognitive decline</a:t>
          </a:r>
        </a:p>
      </dgm:t>
    </dgm:pt>
    <dgm:pt modelId="{F54FB400-B636-46F0-AA6A-41E7B3D5D421}" type="parTrans" cxnId="{F4C72FB7-D815-48F2-82FF-DC674A0F22CD}">
      <dgm:prSet/>
      <dgm:spPr/>
      <dgm:t>
        <a:bodyPr/>
        <a:lstStyle/>
        <a:p>
          <a:endParaRPr lang="en-US"/>
        </a:p>
      </dgm:t>
    </dgm:pt>
    <dgm:pt modelId="{4840B119-A6B9-49DA-865A-6DE0D9847952}" type="sibTrans" cxnId="{F4C72FB7-D815-48F2-82FF-DC674A0F22CD}">
      <dgm:prSet/>
      <dgm:spPr/>
      <dgm:t>
        <a:bodyPr/>
        <a:lstStyle/>
        <a:p>
          <a:endParaRPr lang="en-US"/>
        </a:p>
      </dgm:t>
    </dgm:pt>
    <dgm:pt modelId="{B5B9CC90-B6C8-41CF-B85A-B7EE074EDB1F}">
      <dgm:prSet/>
      <dgm:spPr/>
      <dgm:t>
        <a:bodyPr/>
        <a:lstStyle/>
        <a:p>
          <a:r>
            <a:rPr lang="en-US"/>
            <a:t>Cerebral atrophy</a:t>
          </a:r>
        </a:p>
      </dgm:t>
    </dgm:pt>
    <dgm:pt modelId="{8F81F312-059F-4DDD-96CB-26EF262077EE}" type="parTrans" cxnId="{9D71390B-A18C-43FB-9E0E-852561E0150F}">
      <dgm:prSet/>
      <dgm:spPr/>
      <dgm:t>
        <a:bodyPr/>
        <a:lstStyle/>
        <a:p>
          <a:endParaRPr lang="en-US"/>
        </a:p>
      </dgm:t>
    </dgm:pt>
    <dgm:pt modelId="{20C81A02-2FE5-4CCD-8372-CD364977BCD7}" type="sibTrans" cxnId="{9D71390B-A18C-43FB-9E0E-852561E0150F}">
      <dgm:prSet/>
      <dgm:spPr/>
      <dgm:t>
        <a:bodyPr/>
        <a:lstStyle/>
        <a:p>
          <a:endParaRPr lang="en-US"/>
        </a:p>
      </dgm:t>
    </dgm:pt>
    <dgm:pt modelId="{5C5C30ED-328D-4BB7-ABA9-A08326B68690}">
      <dgm:prSet/>
      <dgm:spPr/>
      <dgm:t>
        <a:bodyPr/>
        <a:lstStyle/>
        <a:p>
          <a:r>
            <a:rPr lang="en-US"/>
            <a:t>Altered cerebral blood flow and metabolism</a:t>
          </a:r>
        </a:p>
      </dgm:t>
    </dgm:pt>
    <dgm:pt modelId="{7509FE26-5ADB-438D-AD37-DA7EDE93EAAF}" type="parTrans" cxnId="{35491182-D322-4A9A-B689-15359B950793}">
      <dgm:prSet/>
      <dgm:spPr/>
      <dgm:t>
        <a:bodyPr/>
        <a:lstStyle/>
        <a:p>
          <a:endParaRPr lang="en-US"/>
        </a:p>
      </dgm:t>
    </dgm:pt>
    <dgm:pt modelId="{690EBEA6-0BC8-4582-AB93-0BFEB8A6FA45}" type="sibTrans" cxnId="{35491182-D322-4A9A-B689-15359B950793}">
      <dgm:prSet/>
      <dgm:spPr/>
      <dgm:t>
        <a:bodyPr/>
        <a:lstStyle/>
        <a:p>
          <a:endParaRPr lang="en-US"/>
        </a:p>
      </dgm:t>
    </dgm:pt>
    <dgm:pt modelId="{2251F986-2952-4E39-98C1-83EE650EF1EA}">
      <dgm:prSet/>
      <dgm:spPr/>
      <dgm:t>
        <a:bodyPr/>
        <a:lstStyle/>
        <a:p>
          <a:r>
            <a:rPr lang="en-US" dirty="0"/>
            <a:t>Insulin signaling serves a neuromodulatory role within the CNS</a:t>
          </a:r>
        </a:p>
      </dgm:t>
    </dgm:pt>
    <dgm:pt modelId="{AA1EC01F-8C43-4C96-970A-D6464C7EEA72}" type="parTrans" cxnId="{2C2F25C7-4ABB-4F81-9B10-8C0DC12D5ADB}">
      <dgm:prSet/>
      <dgm:spPr/>
      <dgm:t>
        <a:bodyPr/>
        <a:lstStyle/>
        <a:p>
          <a:endParaRPr lang="en-US"/>
        </a:p>
      </dgm:t>
    </dgm:pt>
    <dgm:pt modelId="{FDAEAEAF-41DB-4FF4-9B1C-FDAAAB93249A}" type="sibTrans" cxnId="{2C2F25C7-4ABB-4F81-9B10-8C0DC12D5ADB}">
      <dgm:prSet/>
      <dgm:spPr/>
      <dgm:t>
        <a:bodyPr/>
        <a:lstStyle/>
        <a:p>
          <a:endParaRPr lang="en-US"/>
        </a:p>
      </dgm:t>
    </dgm:pt>
    <dgm:pt modelId="{32B36B61-F250-47EC-BDCB-C89157B7813C}">
      <dgm:prSet/>
      <dgm:spPr/>
      <dgm:t>
        <a:bodyPr/>
        <a:lstStyle/>
        <a:p>
          <a:r>
            <a:rPr lang="en-US" dirty="0"/>
            <a:t>Evidence of cerebral insulin resistance in both aging and Alzheimer’s Disease</a:t>
          </a:r>
        </a:p>
      </dgm:t>
    </dgm:pt>
    <dgm:pt modelId="{67D8F037-F72C-4908-A2C4-FB4603DC0DB0}" type="parTrans" cxnId="{579987F6-2FEA-4CF7-97D9-E8EC6BE5623D}">
      <dgm:prSet/>
      <dgm:spPr/>
      <dgm:t>
        <a:bodyPr/>
        <a:lstStyle/>
        <a:p>
          <a:endParaRPr lang="en-US"/>
        </a:p>
      </dgm:t>
    </dgm:pt>
    <dgm:pt modelId="{6EA8715B-AF21-4049-BC37-042D39B76259}" type="sibTrans" cxnId="{579987F6-2FEA-4CF7-97D9-E8EC6BE5623D}">
      <dgm:prSet/>
      <dgm:spPr/>
      <dgm:t>
        <a:bodyPr/>
        <a:lstStyle/>
        <a:p>
          <a:endParaRPr lang="en-US"/>
        </a:p>
      </dgm:t>
    </dgm:pt>
    <dgm:pt modelId="{6B2D7978-7C6E-3041-8C7F-3E99F1FF8E61}">
      <dgm:prSet/>
      <dgm:spPr/>
      <dgm:t>
        <a:bodyPr/>
        <a:lstStyle/>
        <a:p>
          <a:r>
            <a:rPr lang="en-US" dirty="0"/>
            <a:t>Experimentally increasing circulating insulin levels appears to </a:t>
          </a:r>
          <a:r>
            <a:rPr lang="en-US"/>
            <a:t>benefit cognition </a:t>
          </a:r>
          <a:endParaRPr lang="en-US" dirty="0"/>
        </a:p>
      </dgm:t>
    </dgm:pt>
    <dgm:pt modelId="{4004394E-F3C3-CB4D-8059-B7B22D931ACF}" type="parTrans" cxnId="{9B324EE5-3780-B441-B12C-2D6C4367AC4E}">
      <dgm:prSet/>
      <dgm:spPr/>
      <dgm:t>
        <a:bodyPr/>
        <a:lstStyle/>
        <a:p>
          <a:endParaRPr lang="en-US"/>
        </a:p>
      </dgm:t>
    </dgm:pt>
    <dgm:pt modelId="{A1C28E37-627F-7345-A562-59CAE83861DF}" type="sibTrans" cxnId="{9B324EE5-3780-B441-B12C-2D6C4367AC4E}">
      <dgm:prSet/>
      <dgm:spPr/>
      <dgm:t>
        <a:bodyPr/>
        <a:lstStyle/>
        <a:p>
          <a:endParaRPr lang="en-US"/>
        </a:p>
      </dgm:t>
    </dgm:pt>
    <dgm:pt modelId="{BD9C2494-8509-1C46-8B97-33DBB160961B}" type="pres">
      <dgm:prSet presAssocID="{EB99DB4C-B8E3-4A7A-967D-8F4C228FAE06}" presName="diagram" presStyleCnt="0">
        <dgm:presLayoutVars>
          <dgm:chPref val="1"/>
          <dgm:dir/>
          <dgm:animOne val="branch"/>
          <dgm:animLvl val="lvl"/>
          <dgm:resizeHandles val="exact"/>
        </dgm:presLayoutVars>
      </dgm:prSet>
      <dgm:spPr/>
    </dgm:pt>
    <dgm:pt modelId="{6DDD3D41-E6DA-A74B-8AF4-31168399587B}" type="pres">
      <dgm:prSet presAssocID="{E02E5D35-4ECD-43CA-8862-FBDBD563E072}" presName="root1" presStyleCnt="0"/>
      <dgm:spPr/>
    </dgm:pt>
    <dgm:pt modelId="{AB97CCAB-0F91-0A45-819D-5746DAA3C3EA}" type="pres">
      <dgm:prSet presAssocID="{E02E5D35-4ECD-43CA-8862-FBDBD563E072}" presName="LevelOneTextNode" presStyleLbl="node0" presStyleIdx="0" presStyleCnt="5">
        <dgm:presLayoutVars>
          <dgm:chPref val="3"/>
        </dgm:presLayoutVars>
      </dgm:prSet>
      <dgm:spPr/>
    </dgm:pt>
    <dgm:pt modelId="{FB4FC31B-BB94-D247-B0B9-276CB8A856A5}" type="pres">
      <dgm:prSet presAssocID="{E02E5D35-4ECD-43CA-8862-FBDBD563E072}" presName="level2hierChild" presStyleCnt="0"/>
      <dgm:spPr/>
    </dgm:pt>
    <dgm:pt modelId="{060D24CD-6D1E-5748-85C2-33DB29060EA8}" type="pres">
      <dgm:prSet presAssocID="{713DCC62-8B1A-43AF-B07A-9281AD7770D4}" presName="root1" presStyleCnt="0"/>
      <dgm:spPr/>
    </dgm:pt>
    <dgm:pt modelId="{C5F874CB-D358-7543-ADC4-B4ABAE318A3F}" type="pres">
      <dgm:prSet presAssocID="{713DCC62-8B1A-43AF-B07A-9281AD7770D4}" presName="LevelOneTextNode" presStyleLbl="node0" presStyleIdx="1" presStyleCnt="5">
        <dgm:presLayoutVars>
          <dgm:chPref val="3"/>
        </dgm:presLayoutVars>
      </dgm:prSet>
      <dgm:spPr/>
    </dgm:pt>
    <dgm:pt modelId="{1BEB8C32-7D82-8244-A56B-7C27399D0554}" type="pres">
      <dgm:prSet presAssocID="{713DCC62-8B1A-43AF-B07A-9281AD7770D4}" presName="level2hierChild" presStyleCnt="0"/>
      <dgm:spPr/>
    </dgm:pt>
    <dgm:pt modelId="{B01AD4D2-4A33-FC4A-9E99-C443AA37C79A}" type="pres">
      <dgm:prSet presAssocID="{F54FB400-B636-46F0-AA6A-41E7B3D5D421}" presName="conn2-1" presStyleLbl="parChTrans1D2" presStyleIdx="0" presStyleCnt="3"/>
      <dgm:spPr/>
    </dgm:pt>
    <dgm:pt modelId="{8B155307-0852-AB42-8240-D1C9642EBA76}" type="pres">
      <dgm:prSet presAssocID="{F54FB400-B636-46F0-AA6A-41E7B3D5D421}" presName="connTx" presStyleLbl="parChTrans1D2" presStyleIdx="0" presStyleCnt="3"/>
      <dgm:spPr/>
    </dgm:pt>
    <dgm:pt modelId="{AEA53135-A1E5-F348-8404-4E120797B3BB}" type="pres">
      <dgm:prSet presAssocID="{5C55EA85-334F-45E9-9781-878FEF99339B}" presName="root2" presStyleCnt="0"/>
      <dgm:spPr/>
    </dgm:pt>
    <dgm:pt modelId="{63252209-FE8E-914E-AA63-C602A78A947C}" type="pres">
      <dgm:prSet presAssocID="{5C55EA85-334F-45E9-9781-878FEF99339B}" presName="LevelTwoTextNode" presStyleLbl="node2" presStyleIdx="0" presStyleCnt="3">
        <dgm:presLayoutVars>
          <dgm:chPref val="3"/>
        </dgm:presLayoutVars>
      </dgm:prSet>
      <dgm:spPr/>
    </dgm:pt>
    <dgm:pt modelId="{BB88BD83-7B87-4342-8E02-7B16CD42365F}" type="pres">
      <dgm:prSet presAssocID="{5C55EA85-334F-45E9-9781-878FEF99339B}" presName="level3hierChild" presStyleCnt="0"/>
      <dgm:spPr/>
    </dgm:pt>
    <dgm:pt modelId="{F933025C-ADD0-904D-B7B9-CC001BB9A4DB}" type="pres">
      <dgm:prSet presAssocID="{8F81F312-059F-4DDD-96CB-26EF262077EE}" presName="conn2-1" presStyleLbl="parChTrans1D2" presStyleIdx="1" presStyleCnt="3"/>
      <dgm:spPr/>
    </dgm:pt>
    <dgm:pt modelId="{308F65C8-F4FD-4248-B884-654212B0DA15}" type="pres">
      <dgm:prSet presAssocID="{8F81F312-059F-4DDD-96CB-26EF262077EE}" presName="connTx" presStyleLbl="parChTrans1D2" presStyleIdx="1" presStyleCnt="3"/>
      <dgm:spPr/>
    </dgm:pt>
    <dgm:pt modelId="{16BB21B8-E580-C143-9712-C9FD7D49E114}" type="pres">
      <dgm:prSet presAssocID="{B5B9CC90-B6C8-41CF-B85A-B7EE074EDB1F}" presName="root2" presStyleCnt="0"/>
      <dgm:spPr/>
    </dgm:pt>
    <dgm:pt modelId="{5EF375AD-FE3C-F347-BE59-33D43F0A8E52}" type="pres">
      <dgm:prSet presAssocID="{B5B9CC90-B6C8-41CF-B85A-B7EE074EDB1F}" presName="LevelTwoTextNode" presStyleLbl="node2" presStyleIdx="1" presStyleCnt="3">
        <dgm:presLayoutVars>
          <dgm:chPref val="3"/>
        </dgm:presLayoutVars>
      </dgm:prSet>
      <dgm:spPr/>
    </dgm:pt>
    <dgm:pt modelId="{804680F4-71C4-8D4C-BDDF-D0AEE7166539}" type="pres">
      <dgm:prSet presAssocID="{B5B9CC90-B6C8-41CF-B85A-B7EE074EDB1F}" presName="level3hierChild" presStyleCnt="0"/>
      <dgm:spPr/>
    </dgm:pt>
    <dgm:pt modelId="{A8AEA0F6-9A6B-7146-A56A-26572221E3D1}" type="pres">
      <dgm:prSet presAssocID="{7509FE26-5ADB-438D-AD37-DA7EDE93EAAF}" presName="conn2-1" presStyleLbl="parChTrans1D2" presStyleIdx="2" presStyleCnt="3"/>
      <dgm:spPr/>
    </dgm:pt>
    <dgm:pt modelId="{31F470F2-C030-BE4E-96CA-709F58CFA974}" type="pres">
      <dgm:prSet presAssocID="{7509FE26-5ADB-438D-AD37-DA7EDE93EAAF}" presName="connTx" presStyleLbl="parChTrans1D2" presStyleIdx="2" presStyleCnt="3"/>
      <dgm:spPr/>
    </dgm:pt>
    <dgm:pt modelId="{81CD7C9E-C89F-F746-A770-602583784063}" type="pres">
      <dgm:prSet presAssocID="{5C5C30ED-328D-4BB7-ABA9-A08326B68690}" presName="root2" presStyleCnt="0"/>
      <dgm:spPr/>
    </dgm:pt>
    <dgm:pt modelId="{79C7D3A6-3A0F-CF4F-BA98-8B28B58B43D4}" type="pres">
      <dgm:prSet presAssocID="{5C5C30ED-328D-4BB7-ABA9-A08326B68690}" presName="LevelTwoTextNode" presStyleLbl="node2" presStyleIdx="2" presStyleCnt="3">
        <dgm:presLayoutVars>
          <dgm:chPref val="3"/>
        </dgm:presLayoutVars>
      </dgm:prSet>
      <dgm:spPr/>
    </dgm:pt>
    <dgm:pt modelId="{E1A7B406-9D4E-2142-96EA-BB9796DA9798}" type="pres">
      <dgm:prSet presAssocID="{5C5C30ED-328D-4BB7-ABA9-A08326B68690}" presName="level3hierChild" presStyleCnt="0"/>
      <dgm:spPr/>
    </dgm:pt>
    <dgm:pt modelId="{DF258CE1-F96F-A942-95D9-FC6A30352E76}" type="pres">
      <dgm:prSet presAssocID="{2251F986-2952-4E39-98C1-83EE650EF1EA}" presName="root1" presStyleCnt="0"/>
      <dgm:spPr/>
    </dgm:pt>
    <dgm:pt modelId="{8D6C2C52-01AC-6346-80D8-0E2734B3B395}" type="pres">
      <dgm:prSet presAssocID="{2251F986-2952-4E39-98C1-83EE650EF1EA}" presName="LevelOneTextNode" presStyleLbl="node0" presStyleIdx="2" presStyleCnt="5" custLinFactY="10730" custLinFactNeighborX="3308" custLinFactNeighborY="100000">
        <dgm:presLayoutVars>
          <dgm:chPref val="3"/>
        </dgm:presLayoutVars>
      </dgm:prSet>
      <dgm:spPr/>
    </dgm:pt>
    <dgm:pt modelId="{BA74953D-F989-F94E-919B-7683E780ED7C}" type="pres">
      <dgm:prSet presAssocID="{2251F986-2952-4E39-98C1-83EE650EF1EA}" presName="level2hierChild" presStyleCnt="0"/>
      <dgm:spPr/>
    </dgm:pt>
    <dgm:pt modelId="{0B4C5635-602D-6F42-B84D-8D21BF818FA2}" type="pres">
      <dgm:prSet presAssocID="{32B36B61-F250-47EC-BDCB-C89157B7813C}" presName="root1" presStyleCnt="0"/>
      <dgm:spPr/>
    </dgm:pt>
    <dgm:pt modelId="{9BC25E21-C61C-2441-9894-DF2C62B33E4E}" type="pres">
      <dgm:prSet presAssocID="{32B36B61-F250-47EC-BDCB-C89157B7813C}" presName="LevelOneTextNode" presStyleLbl="node0" presStyleIdx="3" presStyleCnt="5" custLinFactY="-13537" custLinFactNeighborX="3055" custLinFactNeighborY="-100000">
        <dgm:presLayoutVars>
          <dgm:chPref val="3"/>
        </dgm:presLayoutVars>
      </dgm:prSet>
      <dgm:spPr/>
    </dgm:pt>
    <dgm:pt modelId="{1D41456F-E42C-F445-9FF0-BCDDC309FF76}" type="pres">
      <dgm:prSet presAssocID="{32B36B61-F250-47EC-BDCB-C89157B7813C}" presName="level2hierChild" presStyleCnt="0"/>
      <dgm:spPr/>
    </dgm:pt>
    <dgm:pt modelId="{86DA7F88-215E-1C40-8BB9-F49C9280F622}" type="pres">
      <dgm:prSet presAssocID="{6B2D7978-7C6E-3041-8C7F-3E99F1FF8E61}" presName="root1" presStyleCnt="0"/>
      <dgm:spPr/>
    </dgm:pt>
    <dgm:pt modelId="{78F21A3D-9190-B447-BE64-FF4B6E9D46C4}" type="pres">
      <dgm:prSet presAssocID="{6B2D7978-7C6E-3041-8C7F-3E99F1FF8E61}" presName="LevelOneTextNode" presStyleLbl="node0" presStyleIdx="4" presStyleCnt="5">
        <dgm:presLayoutVars>
          <dgm:chPref val="3"/>
        </dgm:presLayoutVars>
      </dgm:prSet>
      <dgm:spPr/>
    </dgm:pt>
    <dgm:pt modelId="{185B5C34-3024-8742-B48D-115D7A9D288B}" type="pres">
      <dgm:prSet presAssocID="{6B2D7978-7C6E-3041-8C7F-3E99F1FF8E61}" presName="level2hierChild" presStyleCnt="0"/>
      <dgm:spPr/>
    </dgm:pt>
  </dgm:ptLst>
  <dgm:cxnLst>
    <dgm:cxn modelId="{9D71390B-A18C-43FB-9E0E-852561E0150F}" srcId="{713DCC62-8B1A-43AF-B07A-9281AD7770D4}" destId="{B5B9CC90-B6C8-41CF-B85A-B7EE074EDB1F}" srcOrd="1" destOrd="0" parTransId="{8F81F312-059F-4DDD-96CB-26EF262077EE}" sibTransId="{20C81A02-2FE5-4CCD-8372-CD364977BCD7}"/>
    <dgm:cxn modelId="{74B7191C-4383-4610-AA8B-A189757B61F5}" srcId="{EB99DB4C-B8E3-4A7A-967D-8F4C228FAE06}" destId="{713DCC62-8B1A-43AF-B07A-9281AD7770D4}" srcOrd="1" destOrd="0" parTransId="{1BB5CE7D-4D91-4B8D-B1B6-24D36B624C1F}" sibTransId="{0F06FB6A-B7C8-49EB-837F-B993A72909C0}"/>
    <dgm:cxn modelId="{6516601D-7842-884E-A797-E09414E8A499}" type="presOf" srcId="{2251F986-2952-4E39-98C1-83EE650EF1EA}" destId="{8D6C2C52-01AC-6346-80D8-0E2734B3B395}" srcOrd="0" destOrd="0" presId="urn:microsoft.com/office/officeart/2005/8/layout/hierarchy2"/>
    <dgm:cxn modelId="{58E9E12C-71A1-B44F-907C-0B9834AB1AC5}" type="presOf" srcId="{7509FE26-5ADB-438D-AD37-DA7EDE93EAAF}" destId="{31F470F2-C030-BE4E-96CA-709F58CFA974}" srcOrd="1" destOrd="0" presId="urn:microsoft.com/office/officeart/2005/8/layout/hierarchy2"/>
    <dgm:cxn modelId="{D7B11447-B3BD-D045-B2A6-37EA6175086D}" type="presOf" srcId="{5C55EA85-334F-45E9-9781-878FEF99339B}" destId="{63252209-FE8E-914E-AA63-C602A78A947C}" srcOrd="0" destOrd="0" presId="urn:microsoft.com/office/officeart/2005/8/layout/hierarchy2"/>
    <dgm:cxn modelId="{3F948552-8D45-374C-A6B6-861FF5E0A8E6}" type="presOf" srcId="{F54FB400-B636-46F0-AA6A-41E7B3D5D421}" destId="{8B155307-0852-AB42-8240-D1C9642EBA76}" srcOrd="1" destOrd="0" presId="urn:microsoft.com/office/officeart/2005/8/layout/hierarchy2"/>
    <dgm:cxn modelId="{AA38016B-E9B6-AF47-9436-0F3BBC37BBC6}" type="presOf" srcId="{E02E5D35-4ECD-43CA-8862-FBDBD563E072}" destId="{AB97CCAB-0F91-0A45-819D-5746DAA3C3EA}" srcOrd="0" destOrd="0" presId="urn:microsoft.com/office/officeart/2005/8/layout/hierarchy2"/>
    <dgm:cxn modelId="{D8FA596C-B2E2-0846-8027-7F6223FD2E35}" type="presOf" srcId="{32B36B61-F250-47EC-BDCB-C89157B7813C}" destId="{9BC25E21-C61C-2441-9894-DF2C62B33E4E}" srcOrd="0" destOrd="0" presId="urn:microsoft.com/office/officeart/2005/8/layout/hierarchy2"/>
    <dgm:cxn modelId="{5FA07D70-F13F-2945-9992-48B71D85D3DD}" type="presOf" srcId="{713DCC62-8B1A-43AF-B07A-9281AD7770D4}" destId="{C5F874CB-D358-7543-ADC4-B4ABAE318A3F}" srcOrd="0" destOrd="0" presId="urn:microsoft.com/office/officeart/2005/8/layout/hierarchy2"/>
    <dgm:cxn modelId="{D496287D-C9A8-AE48-8F9C-20B77CA42E48}" type="presOf" srcId="{B5B9CC90-B6C8-41CF-B85A-B7EE074EDB1F}" destId="{5EF375AD-FE3C-F347-BE59-33D43F0A8E52}" srcOrd="0" destOrd="0" presId="urn:microsoft.com/office/officeart/2005/8/layout/hierarchy2"/>
    <dgm:cxn modelId="{35491182-D322-4A9A-B689-15359B950793}" srcId="{713DCC62-8B1A-43AF-B07A-9281AD7770D4}" destId="{5C5C30ED-328D-4BB7-ABA9-A08326B68690}" srcOrd="2" destOrd="0" parTransId="{7509FE26-5ADB-438D-AD37-DA7EDE93EAAF}" sibTransId="{690EBEA6-0BC8-4582-AB93-0BFEB8A6FA45}"/>
    <dgm:cxn modelId="{3B1C5994-B6E9-8442-9D64-F7496F2DF93D}" type="presOf" srcId="{5C5C30ED-328D-4BB7-ABA9-A08326B68690}" destId="{79C7D3A6-3A0F-CF4F-BA98-8B28B58B43D4}" srcOrd="0" destOrd="0" presId="urn:microsoft.com/office/officeart/2005/8/layout/hierarchy2"/>
    <dgm:cxn modelId="{FBE8DF99-1147-4D77-B5D3-C6577DBD2662}" srcId="{EB99DB4C-B8E3-4A7A-967D-8F4C228FAE06}" destId="{E02E5D35-4ECD-43CA-8862-FBDBD563E072}" srcOrd="0" destOrd="0" parTransId="{4AF558C8-F1E0-4B52-8007-C19D195638E0}" sibTransId="{E546515C-6D83-42A5-8FF7-BEAD34914812}"/>
    <dgm:cxn modelId="{681E58B6-51C0-BB4F-B6E8-1850C564A5DA}" type="presOf" srcId="{8F81F312-059F-4DDD-96CB-26EF262077EE}" destId="{F933025C-ADD0-904D-B7B9-CC001BB9A4DB}" srcOrd="0" destOrd="0" presId="urn:microsoft.com/office/officeart/2005/8/layout/hierarchy2"/>
    <dgm:cxn modelId="{F4C72FB7-D815-48F2-82FF-DC674A0F22CD}" srcId="{713DCC62-8B1A-43AF-B07A-9281AD7770D4}" destId="{5C55EA85-334F-45E9-9781-878FEF99339B}" srcOrd="0" destOrd="0" parTransId="{F54FB400-B636-46F0-AA6A-41E7B3D5D421}" sibTransId="{4840B119-A6B9-49DA-865A-6DE0D9847952}"/>
    <dgm:cxn modelId="{39A6F8BC-E98E-8747-8AC9-F3054DBD634E}" type="presOf" srcId="{7509FE26-5ADB-438D-AD37-DA7EDE93EAAF}" destId="{A8AEA0F6-9A6B-7146-A56A-26572221E3D1}" srcOrd="0" destOrd="0" presId="urn:microsoft.com/office/officeart/2005/8/layout/hierarchy2"/>
    <dgm:cxn modelId="{2C2F25C7-4ABB-4F81-9B10-8C0DC12D5ADB}" srcId="{EB99DB4C-B8E3-4A7A-967D-8F4C228FAE06}" destId="{2251F986-2952-4E39-98C1-83EE650EF1EA}" srcOrd="2" destOrd="0" parTransId="{AA1EC01F-8C43-4C96-970A-D6464C7EEA72}" sibTransId="{FDAEAEAF-41DB-4FF4-9B1C-FDAAAB93249A}"/>
    <dgm:cxn modelId="{0FD687CF-7FB7-AC43-9ED7-E98C9D67C130}" type="presOf" srcId="{F54FB400-B636-46F0-AA6A-41E7B3D5D421}" destId="{B01AD4D2-4A33-FC4A-9E99-C443AA37C79A}" srcOrd="0" destOrd="0" presId="urn:microsoft.com/office/officeart/2005/8/layout/hierarchy2"/>
    <dgm:cxn modelId="{8FBD6AD9-FE92-6145-8746-D3DD75D24438}" type="presOf" srcId="{6B2D7978-7C6E-3041-8C7F-3E99F1FF8E61}" destId="{78F21A3D-9190-B447-BE64-FF4B6E9D46C4}" srcOrd="0" destOrd="0" presId="urn:microsoft.com/office/officeart/2005/8/layout/hierarchy2"/>
    <dgm:cxn modelId="{016042E5-C6C0-6A49-93A7-CBEEF1F786D9}" type="presOf" srcId="{EB99DB4C-B8E3-4A7A-967D-8F4C228FAE06}" destId="{BD9C2494-8509-1C46-8B97-33DBB160961B}" srcOrd="0" destOrd="0" presId="urn:microsoft.com/office/officeart/2005/8/layout/hierarchy2"/>
    <dgm:cxn modelId="{9B324EE5-3780-B441-B12C-2D6C4367AC4E}" srcId="{EB99DB4C-B8E3-4A7A-967D-8F4C228FAE06}" destId="{6B2D7978-7C6E-3041-8C7F-3E99F1FF8E61}" srcOrd="4" destOrd="0" parTransId="{4004394E-F3C3-CB4D-8059-B7B22D931ACF}" sibTransId="{A1C28E37-627F-7345-A562-59CAE83861DF}"/>
    <dgm:cxn modelId="{7F510DEE-A939-BF42-86A3-D171D448B1A8}" type="presOf" srcId="{8F81F312-059F-4DDD-96CB-26EF262077EE}" destId="{308F65C8-F4FD-4248-B884-654212B0DA15}" srcOrd="1" destOrd="0" presId="urn:microsoft.com/office/officeart/2005/8/layout/hierarchy2"/>
    <dgm:cxn modelId="{579987F6-2FEA-4CF7-97D9-E8EC6BE5623D}" srcId="{EB99DB4C-B8E3-4A7A-967D-8F4C228FAE06}" destId="{32B36B61-F250-47EC-BDCB-C89157B7813C}" srcOrd="3" destOrd="0" parTransId="{67D8F037-F72C-4908-A2C4-FB4603DC0DB0}" sibTransId="{6EA8715B-AF21-4049-BC37-042D39B76259}"/>
    <dgm:cxn modelId="{D5B19334-9843-F745-8C0C-9B74656B2EAA}" type="presParOf" srcId="{BD9C2494-8509-1C46-8B97-33DBB160961B}" destId="{6DDD3D41-E6DA-A74B-8AF4-31168399587B}" srcOrd="0" destOrd="0" presId="urn:microsoft.com/office/officeart/2005/8/layout/hierarchy2"/>
    <dgm:cxn modelId="{5FF8235A-95D1-F049-BF36-A960E559946C}" type="presParOf" srcId="{6DDD3D41-E6DA-A74B-8AF4-31168399587B}" destId="{AB97CCAB-0F91-0A45-819D-5746DAA3C3EA}" srcOrd="0" destOrd="0" presId="urn:microsoft.com/office/officeart/2005/8/layout/hierarchy2"/>
    <dgm:cxn modelId="{FF4B6769-4CE7-1E4B-8A84-958D0C167409}" type="presParOf" srcId="{6DDD3D41-E6DA-A74B-8AF4-31168399587B}" destId="{FB4FC31B-BB94-D247-B0B9-276CB8A856A5}" srcOrd="1" destOrd="0" presId="urn:microsoft.com/office/officeart/2005/8/layout/hierarchy2"/>
    <dgm:cxn modelId="{F1CE5BDB-ACF1-524E-A0AE-525102CE23A5}" type="presParOf" srcId="{BD9C2494-8509-1C46-8B97-33DBB160961B}" destId="{060D24CD-6D1E-5748-85C2-33DB29060EA8}" srcOrd="1" destOrd="0" presId="urn:microsoft.com/office/officeart/2005/8/layout/hierarchy2"/>
    <dgm:cxn modelId="{F0E51380-65DA-204B-AC25-E247B01715A3}" type="presParOf" srcId="{060D24CD-6D1E-5748-85C2-33DB29060EA8}" destId="{C5F874CB-D358-7543-ADC4-B4ABAE318A3F}" srcOrd="0" destOrd="0" presId="urn:microsoft.com/office/officeart/2005/8/layout/hierarchy2"/>
    <dgm:cxn modelId="{3B70B288-938E-6F42-A83B-71DC1FE46EA9}" type="presParOf" srcId="{060D24CD-6D1E-5748-85C2-33DB29060EA8}" destId="{1BEB8C32-7D82-8244-A56B-7C27399D0554}" srcOrd="1" destOrd="0" presId="urn:microsoft.com/office/officeart/2005/8/layout/hierarchy2"/>
    <dgm:cxn modelId="{277C9DBF-1A8D-1C44-9F63-A200B9C1F4BB}" type="presParOf" srcId="{1BEB8C32-7D82-8244-A56B-7C27399D0554}" destId="{B01AD4D2-4A33-FC4A-9E99-C443AA37C79A}" srcOrd="0" destOrd="0" presId="urn:microsoft.com/office/officeart/2005/8/layout/hierarchy2"/>
    <dgm:cxn modelId="{7FA21D7E-FA36-C54C-BCCA-C570081BD035}" type="presParOf" srcId="{B01AD4D2-4A33-FC4A-9E99-C443AA37C79A}" destId="{8B155307-0852-AB42-8240-D1C9642EBA76}" srcOrd="0" destOrd="0" presId="urn:microsoft.com/office/officeart/2005/8/layout/hierarchy2"/>
    <dgm:cxn modelId="{90294768-AFF2-CF48-8DDE-ECC99F8D09CE}" type="presParOf" srcId="{1BEB8C32-7D82-8244-A56B-7C27399D0554}" destId="{AEA53135-A1E5-F348-8404-4E120797B3BB}" srcOrd="1" destOrd="0" presId="urn:microsoft.com/office/officeart/2005/8/layout/hierarchy2"/>
    <dgm:cxn modelId="{AFFA7913-23E0-6E4C-B129-935C82FBDA31}" type="presParOf" srcId="{AEA53135-A1E5-F348-8404-4E120797B3BB}" destId="{63252209-FE8E-914E-AA63-C602A78A947C}" srcOrd="0" destOrd="0" presId="urn:microsoft.com/office/officeart/2005/8/layout/hierarchy2"/>
    <dgm:cxn modelId="{AF4D91F2-6ABD-254B-94F0-3434AA33E99D}" type="presParOf" srcId="{AEA53135-A1E5-F348-8404-4E120797B3BB}" destId="{BB88BD83-7B87-4342-8E02-7B16CD42365F}" srcOrd="1" destOrd="0" presId="urn:microsoft.com/office/officeart/2005/8/layout/hierarchy2"/>
    <dgm:cxn modelId="{3D2EDEEE-5A7D-4F4A-9B40-F550E45765D1}" type="presParOf" srcId="{1BEB8C32-7D82-8244-A56B-7C27399D0554}" destId="{F933025C-ADD0-904D-B7B9-CC001BB9A4DB}" srcOrd="2" destOrd="0" presId="urn:microsoft.com/office/officeart/2005/8/layout/hierarchy2"/>
    <dgm:cxn modelId="{1DB0CBC1-7AC0-EC48-9B58-316B1B764713}" type="presParOf" srcId="{F933025C-ADD0-904D-B7B9-CC001BB9A4DB}" destId="{308F65C8-F4FD-4248-B884-654212B0DA15}" srcOrd="0" destOrd="0" presId="urn:microsoft.com/office/officeart/2005/8/layout/hierarchy2"/>
    <dgm:cxn modelId="{A640D7C5-552B-0543-8753-D343D5267038}" type="presParOf" srcId="{1BEB8C32-7D82-8244-A56B-7C27399D0554}" destId="{16BB21B8-E580-C143-9712-C9FD7D49E114}" srcOrd="3" destOrd="0" presId="urn:microsoft.com/office/officeart/2005/8/layout/hierarchy2"/>
    <dgm:cxn modelId="{45D8BBFF-3548-0E45-8C78-6A477E77A186}" type="presParOf" srcId="{16BB21B8-E580-C143-9712-C9FD7D49E114}" destId="{5EF375AD-FE3C-F347-BE59-33D43F0A8E52}" srcOrd="0" destOrd="0" presId="urn:microsoft.com/office/officeart/2005/8/layout/hierarchy2"/>
    <dgm:cxn modelId="{9174DC2E-4BCF-6C40-A151-A8B2CA4B1380}" type="presParOf" srcId="{16BB21B8-E580-C143-9712-C9FD7D49E114}" destId="{804680F4-71C4-8D4C-BDDF-D0AEE7166539}" srcOrd="1" destOrd="0" presId="urn:microsoft.com/office/officeart/2005/8/layout/hierarchy2"/>
    <dgm:cxn modelId="{39ED6228-35A1-7444-B205-B79450713B87}" type="presParOf" srcId="{1BEB8C32-7D82-8244-A56B-7C27399D0554}" destId="{A8AEA0F6-9A6B-7146-A56A-26572221E3D1}" srcOrd="4" destOrd="0" presId="urn:microsoft.com/office/officeart/2005/8/layout/hierarchy2"/>
    <dgm:cxn modelId="{9F91AFC0-3E0E-1849-947E-09D55385F3B1}" type="presParOf" srcId="{A8AEA0F6-9A6B-7146-A56A-26572221E3D1}" destId="{31F470F2-C030-BE4E-96CA-709F58CFA974}" srcOrd="0" destOrd="0" presId="urn:microsoft.com/office/officeart/2005/8/layout/hierarchy2"/>
    <dgm:cxn modelId="{8DB6F3C0-3D93-104E-9EC2-C21BA50E131D}" type="presParOf" srcId="{1BEB8C32-7D82-8244-A56B-7C27399D0554}" destId="{81CD7C9E-C89F-F746-A770-602583784063}" srcOrd="5" destOrd="0" presId="urn:microsoft.com/office/officeart/2005/8/layout/hierarchy2"/>
    <dgm:cxn modelId="{7B8383CB-B0A1-9244-ADCE-779926C69A42}" type="presParOf" srcId="{81CD7C9E-C89F-F746-A770-602583784063}" destId="{79C7D3A6-3A0F-CF4F-BA98-8B28B58B43D4}" srcOrd="0" destOrd="0" presId="urn:microsoft.com/office/officeart/2005/8/layout/hierarchy2"/>
    <dgm:cxn modelId="{8F7EE290-A444-9745-AE97-D426071B2B76}" type="presParOf" srcId="{81CD7C9E-C89F-F746-A770-602583784063}" destId="{E1A7B406-9D4E-2142-96EA-BB9796DA9798}" srcOrd="1" destOrd="0" presId="urn:microsoft.com/office/officeart/2005/8/layout/hierarchy2"/>
    <dgm:cxn modelId="{9621D730-5D33-3643-B66B-44BC8F949EC9}" type="presParOf" srcId="{BD9C2494-8509-1C46-8B97-33DBB160961B}" destId="{DF258CE1-F96F-A942-95D9-FC6A30352E76}" srcOrd="2" destOrd="0" presId="urn:microsoft.com/office/officeart/2005/8/layout/hierarchy2"/>
    <dgm:cxn modelId="{378CC8A8-5FE2-A54A-BC66-62A290E0AC29}" type="presParOf" srcId="{DF258CE1-F96F-A942-95D9-FC6A30352E76}" destId="{8D6C2C52-01AC-6346-80D8-0E2734B3B395}" srcOrd="0" destOrd="0" presId="urn:microsoft.com/office/officeart/2005/8/layout/hierarchy2"/>
    <dgm:cxn modelId="{2482BDDB-1AD9-AB4E-80C6-DB15B70044DA}" type="presParOf" srcId="{DF258CE1-F96F-A942-95D9-FC6A30352E76}" destId="{BA74953D-F989-F94E-919B-7683E780ED7C}" srcOrd="1" destOrd="0" presId="urn:microsoft.com/office/officeart/2005/8/layout/hierarchy2"/>
    <dgm:cxn modelId="{CA4B8E98-ADAC-914F-9B5A-84F1E867BCEB}" type="presParOf" srcId="{BD9C2494-8509-1C46-8B97-33DBB160961B}" destId="{0B4C5635-602D-6F42-B84D-8D21BF818FA2}" srcOrd="3" destOrd="0" presId="urn:microsoft.com/office/officeart/2005/8/layout/hierarchy2"/>
    <dgm:cxn modelId="{C637FC79-CF15-F445-967C-C2569F13ACB3}" type="presParOf" srcId="{0B4C5635-602D-6F42-B84D-8D21BF818FA2}" destId="{9BC25E21-C61C-2441-9894-DF2C62B33E4E}" srcOrd="0" destOrd="0" presId="urn:microsoft.com/office/officeart/2005/8/layout/hierarchy2"/>
    <dgm:cxn modelId="{16673B50-7E83-A249-BCEE-BFCB34710364}" type="presParOf" srcId="{0B4C5635-602D-6F42-B84D-8D21BF818FA2}" destId="{1D41456F-E42C-F445-9FF0-BCDDC309FF76}" srcOrd="1" destOrd="0" presId="urn:microsoft.com/office/officeart/2005/8/layout/hierarchy2"/>
    <dgm:cxn modelId="{DC9CD52B-2B55-FA4B-8D87-AA30CE9521AD}" type="presParOf" srcId="{BD9C2494-8509-1C46-8B97-33DBB160961B}" destId="{86DA7F88-215E-1C40-8BB9-F49C9280F622}" srcOrd="4" destOrd="0" presId="urn:microsoft.com/office/officeart/2005/8/layout/hierarchy2"/>
    <dgm:cxn modelId="{E42F6C97-5D5A-B24F-A8D8-42DF32F7B2E7}" type="presParOf" srcId="{86DA7F88-215E-1C40-8BB9-F49C9280F622}" destId="{78F21A3D-9190-B447-BE64-FF4B6E9D46C4}" srcOrd="0" destOrd="0" presId="urn:microsoft.com/office/officeart/2005/8/layout/hierarchy2"/>
    <dgm:cxn modelId="{6922BFC8-66CF-B24A-BAEE-95C50050BAE0}" type="presParOf" srcId="{86DA7F88-215E-1C40-8BB9-F49C9280F622}" destId="{185B5C34-3024-8742-B48D-115D7A9D288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EEADCCB1-8A2A-4BF8-A675-FEC5B880F7A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D0AB5E4-9040-4D29-AAEF-83B4BE1BB8BE}">
      <dgm:prSet/>
      <dgm:spPr/>
      <dgm:t>
        <a:bodyPr/>
        <a:lstStyle/>
        <a:p>
          <a:r>
            <a:rPr lang="en-US"/>
            <a:t>~1 in 4 people will develop A-Fib at some point in their life </a:t>
          </a:r>
        </a:p>
      </dgm:t>
    </dgm:pt>
    <dgm:pt modelId="{DB4F7996-97DD-472B-BC22-51C5B8CC797D}" type="parTrans" cxnId="{B20BB2BC-AFB1-4529-A303-B693017E610E}">
      <dgm:prSet/>
      <dgm:spPr/>
      <dgm:t>
        <a:bodyPr/>
        <a:lstStyle/>
        <a:p>
          <a:endParaRPr lang="en-US"/>
        </a:p>
      </dgm:t>
    </dgm:pt>
    <dgm:pt modelId="{9B692BD2-8B48-4032-90DC-57938D32DC81}" type="sibTrans" cxnId="{B20BB2BC-AFB1-4529-A303-B693017E610E}">
      <dgm:prSet/>
      <dgm:spPr/>
      <dgm:t>
        <a:bodyPr/>
        <a:lstStyle/>
        <a:p>
          <a:endParaRPr lang="en-US"/>
        </a:p>
      </dgm:t>
    </dgm:pt>
    <dgm:pt modelId="{954F883C-E7C1-471F-A0E7-63E42AFB93F4}">
      <dgm:prSet/>
      <dgm:spPr/>
      <dgm:t>
        <a:bodyPr/>
        <a:lstStyle/>
        <a:p>
          <a:r>
            <a:rPr lang="en-US"/>
            <a:t>As the patient ages, the risk of thrombus formation in the atria with subsequent stroke/PE increases</a:t>
          </a:r>
        </a:p>
      </dgm:t>
    </dgm:pt>
    <dgm:pt modelId="{2E2C7E4D-791E-4FF3-9959-93E37310A12E}" type="parTrans" cxnId="{41866E03-5464-43DE-A92F-099868A6C955}">
      <dgm:prSet/>
      <dgm:spPr/>
      <dgm:t>
        <a:bodyPr/>
        <a:lstStyle/>
        <a:p>
          <a:endParaRPr lang="en-US"/>
        </a:p>
      </dgm:t>
    </dgm:pt>
    <dgm:pt modelId="{58420B4E-E019-447B-849A-7991AE42D56A}" type="sibTrans" cxnId="{41866E03-5464-43DE-A92F-099868A6C955}">
      <dgm:prSet/>
      <dgm:spPr/>
      <dgm:t>
        <a:bodyPr/>
        <a:lstStyle/>
        <a:p>
          <a:endParaRPr lang="en-US"/>
        </a:p>
      </dgm:t>
    </dgm:pt>
    <dgm:pt modelId="{01C0FF57-B9E8-4642-9C65-27A25F9D2605}">
      <dgm:prSet/>
      <dgm:spPr/>
      <dgm:t>
        <a:bodyPr/>
        <a:lstStyle/>
        <a:p>
          <a:r>
            <a:rPr lang="en-US"/>
            <a:t>Age 50-59: 1.5% risk</a:t>
          </a:r>
        </a:p>
      </dgm:t>
    </dgm:pt>
    <dgm:pt modelId="{D765D224-67F7-4BDA-84DD-BE2B398E8C58}" type="parTrans" cxnId="{651773EF-CBAC-48DC-B37B-2A4DCC9D138B}">
      <dgm:prSet/>
      <dgm:spPr/>
      <dgm:t>
        <a:bodyPr/>
        <a:lstStyle/>
        <a:p>
          <a:endParaRPr lang="en-US"/>
        </a:p>
      </dgm:t>
    </dgm:pt>
    <dgm:pt modelId="{79743919-39F0-4A19-A9C5-846671A5B398}" type="sibTrans" cxnId="{651773EF-CBAC-48DC-B37B-2A4DCC9D138B}">
      <dgm:prSet/>
      <dgm:spPr/>
      <dgm:t>
        <a:bodyPr/>
        <a:lstStyle/>
        <a:p>
          <a:endParaRPr lang="en-US"/>
        </a:p>
      </dgm:t>
    </dgm:pt>
    <dgm:pt modelId="{A84ABB3F-3111-42EC-A2E5-6E5AC4F3C478}">
      <dgm:prSet/>
      <dgm:spPr/>
      <dgm:t>
        <a:bodyPr/>
        <a:lstStyle/>
        <a:p>
          <a:r>
            <a:rPr lang="en-US"/>
            <a:t>Age 80-89: 23.5% risk</a:t>
          </a:r>
        </a:p>
      </dgm:t>
    </dgm:pt>
    <dgm:pt modelId="{E0488DA4-BDCF-4A18-A12C-E2CDA8ED2A77}" type="parTrans" cxnId="{54D26330-FA95-4F63-BA79-27E3292D6DE9}">
      <dgm:prSet/>
      <dgm:spPr/>
      <dgm:t>
        <a:bodyPr/>
        <a:lstStyle/>
        <a:p>
          <a:endParaRPr lang="en-US"/>
        </a:p>
      </dgm:t>
    </dgm:pt>
    <dgm:pt modelId="{18F726AC-CA5D-478E-B77E-BF0C07F86AB8}" type="sibTrans" cxnId="{54D26330-FA95-4F63-BA79-27E3292D6DE9}">
      <dgm:prSet/>
      <dgm:spPr/>
      <dgm:t>
        <a:bodyPr/>
        <a:lstStyle/>
        <a:p>
          <a:endParaRPr lang="en-US"/>
        </a:p>
      </dgm:t>
    </dgm:pt>
    <dgm:pt modelId="{18E075CD-6BD2-4B67-9AEB-5A1D7CD19C76}">
      <dgm:prSet/>
      <dgm:spPr/>
      <dgm:t>
        <a:bodyPr/>
        <a:lstStyle/>
        <a:p>
          <a:r>
            <a:rPr lang="en-US"/>
            <a:t>Without anticoagulation prophylaxis, the 30-day mortality of AF related stroke is ~24%</a:t>
          </a:r>
        </a:p>
      </dgm:t>
    </dgm:pt>
    <dgm:pt modelId="{647BD15D-2FA3-4E38-A637-388EE584E750}" type="parTrans" cxnId="{3C4A4BEB-C308-499E-99E3-ECFAE11BA1B3}">
      <dgm:prSet/>
      <dgm:spPr/>
      <dgm:t>
        <a:bodyPr/>
        <a:lstStyle/>
        <a:p>
          <a:endParaRPr lang="en-US"/>
        </a:p>
      </dgm:t>
    </dgm:pt>
    <dgm:pt modelId="{80779D4F-1305-4475-8EE0-EA351BD9188A}" type="sibTrans" cxnId="{3C4A4BEB-C308-499E-99E3-ECFAE11BA1B3}">
      <dgm:prSet/>
      <dgm:spPr/>
      <dgm:t>
        <a:bodyPr/>
        <a:lstStyle/>
        <a:p>
          <a:endParaRPr lang="en-US"/>
        </a:p>
      </dgm:t>
    </dgm:pt>
    <dgm:pt modelId="{EB10F6F5-3A1D-1A4D-A7EE-5D443DA1CFC4}" type="pres">
      <dgm:prSet presAssocID="{EEADCCB1-8A2A-4BF8-A675-FEC5B880F7A0}" presName="linear" presStyleCnt="0">
        <dgm:presLayoutVars>
          <dgm:animLvl val="lvl"/>
          <dgm:resizeHandles val="exact"/>
        </dgm:presLayoutVars>
      </dgm:prSet>
      <dgm:spPr/>
    </dgm:pt>
    <dgm:pt modelId="{6BE9A4A0-6CE1-BE45-BE1C-5955AFBDEF9E}" type="pres">
      <dgm:prSet presAssocID="{CD0AB5E4-9040-4D29-AAEF-83B4BE1BB8BE}" presName="parentText" presStyleLbl="node1" presStyleIdx="0" presStyleCnt="2">
        <dgm:presLayoutVars>
          <dgm:chMax val="0"/>
          <dgm:bulletEnabled val="1"/>
        </dgm:presLayoutVars>
      </dgm:prSet>
      <dgm:spPr/>
    </dgm:pt>
    <dgm:pt modelId="{440EA11E-AC3A-2945-A11D-7D2473C7ACD4}" type="pres">
      <dgm:prSet presAssocID="{9B692BD2-8B48-4032-90DC-57938D32DC81}" presName="spacer" presStyleCnt="0"/>
      <dgm:spPr/>
    </dgm:pt>
    <dgm:pt modelId="{FB94EF5B-C0A4-4F4F-AF8F-832345C54F95}" type="pres">
      <dgm:prSet presAssocID="{954F883C-E7C1-471F-A0E7-63E42AFB93F4}" presName="parentText" presStyleLbl="node1" presStyleIdx="1" presStyleCnt="2">
        <dgm:presLayoutVars>
          <dgm:chMax val="0"/>
          <dgm:bulletEnabled val="1"/>
        </dgm:presLayoutVars>
      </dgm:prSet>
      <dgm:spPr/>
    </dgm:pt>
    <dgm:pt modelId="{E57E9A55-E30C-8146-919D-7D46569CD0FD}" type="pres">
      <dgm:prSet presAssocID="{954F883C-E7C1-471F-A0E7-63E42AFB93F4}" presName="childText" presStyleLbl="revTx" presStyleIdx="0" presStyleCnt="1">
        <dgm:presLayoutVars>
          <dgm:bulletEnabled val="1"/>
        </dgm:presLayoutVars>
      </dgm:prSet>
      <dgm:spPr/>
    </dgm:pt>
  </dgm:ptLst>
  <dgm:cxnLst>
    <dgm:cxn modelId="{41866E03-5464-43DE-A92F-099868A6C955}" srcId="{EEADCCB1-8A2A-4BF8-A675-FEC5B880F7A0}" destId="{954F883C-E7C1-471F-A0E7-63E42AFB93F4}" srcOrd="1" destOrd="0" parTransId="{2E2C7E4D-791E-4FF3-9959-93E37310A12E}" sibTransId="{58420B4E-E019-447B-849A-7991AE42D56A}"/>
    <dgm:cxn modelId="{5EDC3422-0CF3-0D44-ABBF-C4AD55BD83C6}" type="presOf" srcId="{01C0FF57-B9E8-4642-9C65-27A25F9D2605}" destId="{E57E9A55-E30C-8146-919D-7D46569CD0FD}" srcOrd="0" destOrd="0" presId="urn:microsoft.com/office/officeart/2005/8/layout/vList2"/>
    <dgm:cxn modelId="{54D26330-FA95-4F63-BA79-27E3292D6DE9}" srcId="{954F883C-E7C1-471F-A0E7-63E42AFB93F4}" destId="{A84ABB3F-3111-42EC-A2E5-6E5AC4F3C478}" srcOrd="1" destOrd="0" parTransId="{E0488DA4-BDCF-4A18-A12C-E2CDA8ED2A77}" sibTransId="{18F726AC-CA5D-478E-B77E-BF0C07F86AB8}"/>
    <dgm:cxn modelId="{A6054B91-280A-6845-91EC-220E5F763CEF}" type="presOf" srcId="{A84ABB3F-3111-42EC-A2E5-6E5AC4F3C478}" destId="{E57E9A55-E30C-8146-919D-7D46569CD0FD}" srcOrd="0" destOrd="1" presId="urn:microsoft.com/office/officeart/2005/8/layout/vList2"/>
    <dgm:cxn modelId="{3F6415BB-29E5-D84A-A6E8-0BF903B5A0A0}" type="presOf" srcId="{CD0AB5E4-9040-4D29-AAEF-83B4BE1BB8BE}" destId="{6BE9A4A0-6CE1-BE45-BE1C-5955AFBDEF9E}" srcOrd="0" destOrd="0" presId="urn:microsoft.com/office/officeart/2005/8/layout/vList2"/>
    <dgm:cxn modelId="{B20BB2BC-AFB1-4529-A303-B693017E610E}" srcId="{EEADCCB1-8A2A-4BF8-A675-FEC5B880F7A0}" destId="{CD0AB5E4-9040-4D29-AAEF-83B4BE1BB8BE}" srcOrd="0" destOrd="0" parTransId="{DB4F7996-97DD-472B-BC22-51C5B8CC797D}" sibTransId="{9B692BD2-8B48-4032-90DC-57938D32DC81}"/>
    <dgm:cxn modelId="{678332D8-D657-EA4D-B367-193DA0E0CD1A}" type="presOf" srcId="{18E075CD-6BD2-4B67-9AEB-5A1D7CD19C76}" destId="{E57E9A55-E30C-8146-919D-7D46569CD0FD}" srcOrd="0" destOrd="2" presId="urn:microsoft.com/office/officeart/2005/8/layout/vList2"/>
    <dgm:cxn modelId="{3C4A4BEB-C308-499E-99E3-ECFAE11BA1B3}" srcId="{954F883C-E7C1-471F-A0E7-63E42AFB93F4}" destId="{18E075CD-6BD2-4B67-9AEB-5A1D7CD19C76}" srcOrd="2" destOrd="0" parTransId="{647BD15D-2FA3-4E38-A637-388EE584E750}" sibTransId="{80779D4F-1305-4475-8EE0-EA351BD9188A}"/>
    <dgm:cxn modelId="{651773EF-CBAC-48DC-B37B-2A4DCC9D138B}" srcId="{954F883C-E7C1-471F-A0E7-63E42AFB93F4}" destId="{01C0FF57-B9E8-4642-9C65-27A25F9D2605}" srcOrd="0" destOrd="0" parTransId="{D765D224-67F7-4BDA-84DD-BE2B398E8C58}" sibTransId="{79743919-39F0-4A19-A9C5-846671A5B398}"/>
    <dgm:cxn modelId="{3F6BF5F2-4C6D-194F-A0D9-C4E77BE0CE60}" type="presOf" srcId="{954F883C-E7C1-471F-A0E7-63E42AFB93F4}" destId="{FB94EF5B-C0A4-4F4F-AF8F-832345C54F95}" srcOrd="0" destOrd="0" presId="urn:microsoft.com/office/officeart/2005/8/layout/vList2"/>
    <dgm:cxn modelId="{90702DF5-49EE-7B42-A300-EBBDFE248DEE}" type="presOf" srcId="{EEADCCB1-8A2A-4BF8-A675-FEC5B880F7A0}" destId="{EB10F6F5-3A1D-1A4D-A7EE-5D443DA1CFC4}" srcOrd="0" destOrd="0" presId="urn:microsoft.com/office/officeart/2005/8/layout/vList2"/>
    <dgm:cxn modelId="{F01171E6-DFED-5B4A-A815-951EA4C8891F}" type="presParOf" srcId="{EB10F6F5-3A1D-1A4D-A7EE-5D443DA1CFC4}" destId="{6BE9A4A0-6CE1-BE45-BE1C-5955AFBDEF9E}" srcOrd="0" destOrd="0" presId="urn:microsoft.com/office/officeart/2005/8/layout/vList2"/>
    <dgm:cxn modelId="{74D1BA52-2E7E-A945-805A-04B9D2BF0489}" type="presParOf" srcId="{EB10F6F5-3A1D-1A4D-A7EE-5D443DA1CFC4}" destId="{440EA11E-AC3A-2945-A11D-7D2473C7ACD4}" srcOrd="1" destOrd="0" presId="urn:microsoft.com/office/officeart/2005/8/layout/vList2"/>
    <dgm:cxn modelId="{9711473A-CA40-A248-95E5-EFF3E30E7C21}" type="presParOf" srcId="{EB10F6F5-3A1D-1A4D-A7EE-5D443DA1CFC4}" destId="{FB94EF5B-C0A4-4F4F-AF8F-832345C54F95}" srcOrd="2" destOrd="0" presId="urn:microsoft.com/office/officeart/2005/8/layout/vList2"/>
    <dgm:cxn modelId="{63BCF258-C746-2247-9D4C-77941563683B}" type="presParOf" srcId="{EB10F6F5-3A1D-1A4D-A7EE-5D443DA1CFC4}" destId="{E57E9A55-E30C-8146-919D-7D46569CD0F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F2B1B62-1FC8-4037-B57D-FB38E189C59B}"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F0B48903-7016-406F-93B3-522F634BA041}">
      <dgm:prSet/>
      <dgm:spPr/>
      <dgm:t>
        <a:bodyPr/>
        <a:lstStyle/>
        <a:p>
          <a:r>
            <a:rPr lang="en-US"/>
            <a:t>Pharmacodynamic and kinetic changes</a:t>
          </a:r>
        </a:p>
      </dgm:t>
    </dgm:pt>
    <dgm:pt modelId="{943295F3-FC3E-4F96-9C96-EB93C8222B78}" type="parTrans" cxnId="{98DB1A94-BB46-40E6-A567-1C772FDCD0D4}">
      <dgm:prSet/>
      <dgm:spPr/>
      <dgm:t>
        <a:bodyPr/>
        <a:lstStyle/>
        <a:p>
          <a:endParaRPr lang="en-US"/>
        </a:p>
      </dgm:t>
    </dgm:pt>
    <dgm:pt modelId="{2A607061-9DC0-401E-857D-A1F1ED63373F}" type="sibTrans" cxnId="{98DB1A94-BB46-40E6-A567-1C772FDCD0D4}">
      <dgm:prSet/>
      <dgm:spPr/>
      <dgm:t>
        <a:bodyPr/>
        <a:lstStyle/>
        <a:p>
          <a:endParaRPr lang="en-US"/>
        </a:p>
      </dgm:t>
    </dgm:pt>
    <dgm:pt modelId="{3151FB73-FF74-46FC-84F4-F65E7575F166}">
      <dgm:prSet/>
      <dgm:spPr/>
      <dgm:t>
        <a:bodyPr/>
        <a:lstStyle/>
        <a:p>
          <a:r>
            <a:rPr lang="en-US"/>
            <a:t>Drug interactions with polypharmacy</a:t>
          </a:r>
        </a:p>
      </dgm:t>
    </dgm:pt>
    <dgm:pt modelId="{085E492F-45BE-4FFE-B193-837C640E4FFD}" type="parTrans" cxnId="{3EFF213C-2FCC-489D-86E1-6A80393DE45D}">
      <dgm:prSet/>
      <dgm:spPr/>
      <dgm:t>
        <a:bodyPr/>
        <a:lstStyle/>
        <a:p>
          <a:endParaRPr lang="en-US"/>
        </a:p>
      </dgm:t>
    </dgm:pt>
    <dgm:pt modelId="{55C3F07A-D7B0-4348-BECD-11B9CD058EAD}" type="sibTrans" cxnId="{3EFF213C-2FCC-489D-86E1-6A80393DE45D}">
      <dgm:prSet/>
      <dgm:spPr/>
      <dgm:t>
        <a:bodyPr/>
        <a:lstStyle/>
        <a:p>
          <a:endParaRPr lang="en-US"/>
        </a:p>
      </dgm:t>
    </dgm:pt>
    <dgm:pt modelId="{D23AE973-5B6F-4D3B-9C96-F89E2500BCF8}">
      <dgm:prSet/>
      <dgm:spPr/>
      <dgm:t>
        <a:bodyPr/>
        <a:lstStyle/>
        <a:p>
          <a:r>
            <a:rPr lang="en-US"/>
            <a:t>Neurologic changes</a:t>
          </a:r>
        </a:p>
      </dgm:t>
    </dgm:pt>
    <dgm:pt modelId="{07F41BE1-34BA-4445-BD2D-5CD7244B5D54}" type="parTrans" cxnId="{B9AACFA0-8B6A-44BF-8A35-3609CF72F05E}">
      <dgm:prSet/>
      <dgm:spPr/>
      <dgm:t>
        <a:bodyPr/>
        <a:lstStyle/>
        <a:p>
          <a:endParaRPr lang="en-US"/>
        </a:p>
      </dgm:t>
    </dgm:pt>
    <dgm:pt modelId="{F5DC8DA3-21E4-4F4B-8278-BD97E0722312}" type="sibTrans" cxnId="{B9AACFA0-8B6A-44BF-8A35-3609CF72F05E}">
      <dgm:prSet/>
      <dgm:spPr/>
      <dgm:t>
        <a:bodyPr/>
        <a:lstStyle/>
        <a:p>
          <a:endParaRPr lang="en-US"/>
        </a:p>
      </dgm:t>
    </dgm:pt>
    <dgm:pt modelId="{9B8AD978-7B8A-4D08-A8D9-6A6453C7329B}">
      <dgm:prSet/>
      <dgm:spPr/>
      <dgm:t>
        <a:bodyPr/>
        <a:lstStyle/>
        <a:p>
          <a:r>
            <a:rPr lang="en-US"/>
            <a:t>More hypotension and hemodynamic instability</a:t>
          </a:r>
        </a:p>
      </dgm:t>
    </dgm:pt>
    <dgm:pt modelId="{5B648EA1-FB11-4AFC-BF64-7FD8DCED2334}" type="parTrans" cxnId="{12C41FE4-482E-4CD2-82A6-6A525E5FB819}">
      <dgm:prSet/>
      <dgm:spPr/>
      <dgm:t>
        <a:bodyPr/>
        <a:lstStyle/>
        <a:p>
          <a:endParaRPr lang="en-US"/>
        </a:p>
      </dgm:t>
    </dgm:pt>
    <dgm:pt modelId="{BC51E9A9-7887-4389-9623-B770F602654D}" type="sibTrans" cxnId="{12C41FE4-482E-4CD2-82A6-6A525E5FB819}">
      <dgm:prSet/>
      <dgm:spPr/>
      <dgm:t>
        <a:bodyPr/>
        <a:lstStyle/>
        <a:p>
          <a:endParaRPr lang="en-US"/>
        </a:p>
      </dgm:t>
    </dgm:pt>
    <dgm:pt modelId="{4A1963F2-EF1C-4AA7-9946-F134C53DBD75}">
      <dgm:prSet/>
      <dgm:spPr/>
      <dgm:t>
        <a:bodyPr/>
        <a:lstStyle/>
        <a:p>
          <a:r>
            <a:rPr lang="en-US"/>
            <a:t>Lower anesthetic requirements</a:t>
          </a:r>
        </a:p>
      </dgm:t>
    </dgm:pt>
    <dgm:pt modelId="{7E7A7205-2A63-4027-B855-B189321377E4}" type="parTrans" cxnId="{122762C4-C3D4-4D17-88C9-AD9610A3ACAB}">
      <dgm:prSet/>
      <dgm:spPr/>
      <dgm:t>
        <a:bodyPr/>
        <a:lstStyle/>
        <a:p>
          <a:endParaRPr lang="en-US"/>
        </a:p>
      </dgm:t>
    </dgm:pt>
    <dgm:pt modelId="{95DF0300-F120-4CBC-AA00-0E92D207B860}" type="sibTrans" cxnId="{122762C4-C3D4-4D17-88C9-AD9610A3ACAB}">
      <dgm:prSet/>
      <dgm:spPr/>
      <dgm:t>
        <a:bodyPr/>
        <a:lstStyle/>
        <a:p>
          <a:endParaRPr lang="en-US"/>
        </a:p>
      </dgm:t>
    </dgm:pt>
    <dgm:pt modelId="{927B7A44-B4DA-FD44-A8B7-CF1E141015B1}" type="pres">
      <dgm:prSet presAssocID="{CF2B1B62-1FC8-4037-B57D-FB38E189C59B}" presName="vert0" presStyleCnt="0">
        <dgm:presLayoutVars>
          <dgm:dir/>
          <dgm:animOne val="branch"/>
          <dgm:animLvl val="lvl"/>
        </dgm:presLayoutVars>
      </dgm:prSet>
      <dgm:spPr/>
    </dgm:pt>
    <dgm:pt modelId="{B6B841D5-7BFB-DC4D-A059-EA4282D67B73}" type="pres">
      <dgm:prSet presAssocID="{F0B48903-7016-406F-93B3-522F634BA041}" presName="thickLine" presStyleLbl="alignNode1" presStyleIdx="0" presStyleCnt="5"/>
      <dgm:spPr/>
    </dgm:pt>
    <dgm:pt modelId="{21F5DB0E-A7A0-E840-A6E8-9C391A770712}" type="pres">
      <dgm:prSet presAssocID="{F0B48903-7016-406F-93B3-522F634BA041}" presName="horz1" presStyleCnt="0"/>
      <dgm:spPr/>
    </dgm:pt>
    <dgm:pt modelId="{FB8B121C-C5B6-FE48-AB63-1B5E3BA2FB58}" type="pres">
      <dgm:prSet presAssocID="{F0B48903-7016-406F-93B3-522F634BA041}" presName="tx1" presStyleLbl="revTx" presStyleIdx="0" presStyleCnt="5"/>
      <dgm:spPr/>
    </dgm:pt>
    <dgm:pt modelId="{99B95CF5-0C10-2147-BFDE-7CEDC36FE4F3}" type="pres">
      <dgm:prSet presAssocID="{F0B48903-7016-406F-93B3-522F634BA041}" presName="vert1" presStyleCnt="0"/>
      <dgm:spPr/>
    </dgm:pt>
    <dgm:pt modelId="{C5F6DF98-EE7A-D841-A24A-6F247B9FD0D1}" type="pres">
      <dgm:prSet presAssocID="{3151FB73-FF74-46FC-84F4-F65E7575F166}" presName="thickLine" presStyleLbl="alignNode1" presStyleIdx="1" presStyleCnt="5"/>
      <dgm:spPr/>
    </dgm:pt>
    <dgm:pt modelId="{77C7BC14-C478-5D42-953F-A20125067250}" type="pres">
      <dgm:prSet presAssocID="{3151FB73-FF74-46FC-84F4-F65E7575F166}" presName="horz1" presStyleCnt="0"/>
      <dgm:spPr/>
    </dgm:pt>
    <dgm:pt modelId="{B55BB822-A95B-FA43-AC72-456A9CC38B79}" type="pres">
      <dgm:prSet presAssocID="{3151FB73-FF74-46FC-84F4-F65E7575F166}" presName="tx1" presStyleLbl="revTx" presStyleIdx="1" presStyleCnt="5"/>
      <dgm:spPr/>
    </dgm:pt>
    <dgm:pt modelId="{D3558680-9AD6-F242-818D-23B07D02CB0A}" type="pres">
      <dgm:prSet presAssocID="{3151FB73-FF74-46FC-84F4-F65E7575F166}" presName="vert1" presStyleCnt="0"/>
      <dgm:spPr/>
    </dgm:pt>
    <dgm:pt modelId="{38B99888-81E4-9C43-B374-1F680BCFECA0}" type="pres">
      <dgm:prSet presAssocID="{D23AE973-5B6F-4D3B-9C96-F89E2500BCF8}" presName="thickLine" presStyleLbl="alignNode1" presStyleIdx="2" presStyleCnt="5"/>
      <dgm:spPr/>
    </dgm:pt>
    <dgm:pt modelId="{DFA45C9A-D698-C74C-8429-4F71A45CDD69}" type="pres">
      <dgm:prSet presAssocID="{D23AE973-5B6F-4D3B-9C96-F89E2500BCF8}" presName="horz1" presStyleCnt="0"/>
      <dgm:spPr/>
    </dgm:pt>
    <dgm:pt modelId="{7E23BE50-1AB4-F54B-934F-D93064870F46}" type="pres">
      <dgm:prSet presAssocID="{D23AE973-5B6F-4D3B-9C96-F89E2500BCF8}" presName="tx1" presStyleLbl="revTx" presStyleIdx="2" presStyleCnt="5"/>
      <dgm:spPr/>
    </dgm:pt>
    <dgm:pt modelId="{43493592-8CC2-C045-8E70-C457EA1B4205}" type="pres">
      <dgm:prSet presAssocID="{D23AE973-5B6F-4D3B-9C96-F89E2500BCF8}" presName="vert1" presStyleCnt="0"/>
      <dgm:spPr/>
    </dgm:pt>
    <dgm:pt modelId="{97748D85-6505-B249-BBDC-B138FCED8CC7}" type="pres">
      <dgm:prSet presAssocID="{9B8AD978-7B8A-4D08-A8D9-6A6453C7329B}" presName="thickLine" presStyleLbl="alignNode1" presStyleIdx="3" presStyleCnt="5"/>
      <dgm:spPr/>
    </dgm:pt>
    <dgm:pt modelId="{4FCED559-EABB-8D47-AA1B-0AA48DD7727F}" type="pres">
      <dgm:prSet presAssocID="{9B8AD978-7B8A-4D08-A8D9-6A6453C7329B}" presName="horz1" presStyleCnt="0"/>
      <dgm:spPr/>
    </dgm:pt>
    <dgm:pt modelId="{4B3B31A5-649D-BE49-A82D-E27867F49F79}" type="pres">
      <dgm:prSet presAssocID="{9B8AD978-7B8A-4D08-A8D9-6A6453C7329B}" presName="tx1" presStyleLbl="revTx" presStyleIdx="3" presStyleCnt="5"/>
      <dgm:spPr/>
    </dgm:pt>
    <dgm:pt modelId="{475FA816-64E8-2A4D-9867-630B4823497F}" type="pres">
      <dgm:prSet presAssocID="{9B8AD978-7B8A-4D08-A8D9-6A6453C7329B}" presName="vert1" presStyleCnt="0"/>
      <dgm:spPr/>
    </dgm:pt>
    <dgm:pt modelId="{EE737D30-ADCE-D747-8860-3D90ADB864BF}" type="pres">
      <dgm:prSet presAssocID="{4A1963F2-EF1C-4AA7-9946-F134C53DBD75}" presName="thickLine" presStyleLbl="alignNode1" presStyleIdx="4" presStyleCnt="5"/>
      <dgm:spPr/>
    </dgm:pt>
    <dgm:pt modelId="{108023D9-B877-804E-8B8A-7D91255B6F7C}" type="pres">
      <dgm:prSet presAssocID="{4A1963F2-EF1C-4AA7-9946-F134C53DBD75}" presName="horz1" presStyleCnt="0"/>
      <dgm:spPr/>
    </dgm:pt>
    <dgm:pt modelId="{25240876-5E91-3744-BB17-F258FA95483B}" type="pres">
      <dgm:prSet presAssocID="{4A1963F2-EF1C-4AA7-9946-F134C53DBD75}" presName="tx1" presStyleLbl="revTx" presStyleIdx="4" presStyleCnt="5"/>
      <dgm:spPr/>
    </dgm:pt>
    <dgm:pt modelId="{E5A5F284-C5F5-5447-AF7C-F887486860C8}" type="pres">
      <dgm:prSet presAssocID="{4A1963F2-EF1C-4AA7-9946-F134C53DBD75}" presName="vert1" presStyleCnt="0"/>
      <dgm:spPr/>
    </dgm:pt>
  </dgm:ptLst>
  <dgm:cxnLst>
    <dgm:cxn modelId="{1D004B15-ED31-EE48-ACD0-5EE4E28902DF}" type="presOf" srcId="{3151FB73-FF74-46FC-84F4-F65E7575F166}" destId="{B55BB822-A95B-FA43-AC72-456A9CC38B79}" srcOrd="0" destOrd="0" presId="urn:microsoft.com/office/officeart/2008/layout/LinedList"/>
    <dgm:cxn modelId="{3EFF213C-2FCC-489D-86E1-6A80393DE45D}" srcId="{CF2B1B62-1FC8-4037-B57D-FB38E189C59B}" destId="{3151FB73-FF74-46FC-84F4-F65E7575F166}" srcOrd="1" destOrd="0" parTransId="{085E492F-45BE-4FFE-B193-837C640E4FFD}" sibTransId="{55C3F07A-D7B0-4348-BECD-11B9CD058EAD}"/>
    <dgm:cxn modelId="{A812034E-4B45-7943-9536-ABD70A74AAAE}" type="presOf" srcId="{CF2B1B62-1FC8-4037-B57D-FB38E189C59B}" destId="{927B7A44-B4DA-FD44-A8B7-CF1E141015B1}" srcOrd="0" destOrd="0" presId="urn:microsoft.com/office/officeart/2008/layout/LinedList"/>
    <dgm:cxn modelId="{DD6D4878-F4F6-8745-8D1D-08559CB34346}" type="presOf" srcId="{9B8AD978-7B8A-4D08-A8D9-6A6453C7329B}" destId="{4B3B31A5-649D-BE49-A82D-E27867F49F79}" srcOrd="0" destOrd="0" presId="urn:microsoft.com/office/officeart/2008/layout/LinedList"/>
    <dgm:cxn modelId="{C543D97D-1A54-5D44-9E3E-9BFEF09BE848}" type="presOf" srcId="{D23AE973-5B6F-4D3B-9C96-F89E2500BCF8}" destId="{7E23BE50-1AB4-F54B-934F-D93064870F46}" srcOrd="0" destOrd="0" presId="urn:microsoft.com/office/officeart/2008/layout/LinedList"/>
    <dgm:cxn modelId="{EABAF692-1B42-E34B-88AF-6754D8B7DC4E}" type="presOf" srcId="{F0B48903-7016-406F-93B3-522F634BA041}" destId="{FB8B121C-C5B6-FE48-AB63-1B5E3BA2FB58}" srcOrd="0" destOrd="0" presId="urn:microsoft.com/office/officeart/2008/layout/LinedList"/>
    <dgm:cxn modelId="{98DB1A94-BB46-40E6-A567-1C772FDCD0D4}" srcId="{CF2B1B62-1FC8-4037-B57D-FB38E189C59B}" destId="{F0B48903-7016-406F-93B3-522F634BA041}" srcOrd="0" destOrd="0" parTransId="{943295F3-FC3E-4F96-9C96-EB93C8222B78}" sibTransId="{2A607061-9DC0-401E-857D-A1F1ED63373F}"/>
    <dgm:cxn modelId="{B9AACFA0-8B6A-44BF-8A35-3609CF72F05E}" srcId="{CF2B1B62-1FC8-4037-B57D-FB38E189C59B}" destId="{D23AE973-5B6F-4D3B-9C96-F89E2500BCF8}" srcOrd="2" destOrd="0" parTransId="{07F41BE1-34BA-4445-BD2D-5CD7244B5D54}" sibTransId="{F5DC8DA3-21E4-4F4B-8278-BD97E0722312}"/>
    <dgm:cxn modelId="{9FF2DEBD-D35B-EB40-ACA7-FDF698CB37D1}" type="presOf" srcId="{4A1963F2-EF1C-4AA7-9946-F134C53DBD75}" destId="{25240876-5E91-3744-BB17-F258FA95483B}" srcOrd="0" destOrd="0" presId="urn:microsoft.com/office/officeart/2008/layout/LinedList"/>
    <dgm:cxn modelId="{122762C4-C3D4-4D17-88C9-AD9610A3ACAB}" srcId="{CF2B1B62-1FC8-4037-B57D-FB38E189C59B}" destId="{4A1963F2-EF1C-4AA7-9946-F134C53DBD75}" srcOrd="4" destOrd="0" parTransId="{7E7A7205-2A63-4027-B855-B189321377E4}" sibTransId="{95DF0300-F120-4CBC-AA00-0E92D207B860}"/>
    <dgm:cxn modelId="{12C41FE4-482E-4CD2-82A6-6A525E5FB819}" srcId="{CF2B1B62-1FC8-4037-B57D-FB38E189C59B}" destId="{9B8AD978-7B8A-4D08-A8D9-6A6453C7329B}" srcOrd="3" destOrd="0" parTransId="{5B648EA1-FB11-4AFC-BF64-7FD8DCED2334}" sibTransId="{BC51E9A9-7887-4389-9623-B770F602654D}"/>
    <dgm:cxn modelId="{F25CE065-15AA-584D-8C21-3BFE4C707E37}" type="presParOf" srcId="{927B7A44-B4DA-FD44-A8B7-CF1E141015B1}" destId="{B6B841D5-7BFB-DC4D-A059-EA4282D67B73}" srcOrd="0" destOrd="0" presId="urn:microsoft.com/office/officeart/2008/layout/LinedList"/>
    <dgm:cxn modelId="{7880D97B-72E3-9448-9683-1EC772DB3876}" type="presParOf" srcId="{927B7A44-B4DA-FD44-A8B7-CF1E141015B1}" destId="{21F5DB0E-A7A0-E840-A6E8-9C391A770712}" srcOrd="1" destOrd="0" presId="urn:microsoft.com/office/officeart/2008/layout/LinedList"/>
    <dgm:cxn modelId="{6D9D029D-BFF4-8D45-BE91-D48B4ED669A0}" type="presParOf" srcId="{21F5DB0E-A7A0-E840-A6E8-9C391A770712}" destId="{FB8B121C-C5B6-FE48-AB63-1B5E3BA2FB58}" srcOrd="0" destOrd="0" presId="urn:microsoft.com/office/officeart/2008/layout/LinedList"/>
    <dgm:cxn modelId="{8BA241CA-224B-D944-A825-6A6C68E622D4}" type="presParOf" srcId="{21F5DB0E-A7A0-E840-A6E8-9C391A770712}" destId="{99B95CF5-0C10-2147-BFDE-7CEDC36FE4F3}" srcOrd="1" destOrd="0" presId="urn:microsoft.com/office/officeart/2008/layout/LinedList"/>
    <dgm:cxn modelId="{FD4FB0EE-7FB6-4044-AB5E-1B8BCAEF4D7A}" type="presParOf" srcId="{927B7A44-B4DA-FD44-A8B7-CF1E141015B1}" destId="{C5F6DF98-EE7A-D841-A24A-6F247B9FD0D1}" srcOrd="2" destOrd="0" presId="urn:microsoft.com/office/officeart/2008/layout/LinedList"/>
    <dgm:cxn modelId="{422EED78-038F-C843-BDBB-862E74A00E85}" type="presParOf" srcId="{927B7A44-B4DA-FD44-A8B7-CF1E141015B1}" destId="{77C7BC14-C478-5D42-953F-A20125067250}" srcOrd="3" destOrd="0" presId="urn:microsoft.com/office/officeart/2008/layout/LinedList"/>
    <dgm:cxn modelId="{36F17715-E1B9-0949-B7C4-72ED4F32F8BE}" type="presParOf" srcId="{77C7BC14-C478-5D42-953F-A20125067250}" destId="{B55BB822-A95B-FA43-AC72-456A9CC38B79}" srcOrd="0" destOrd="0" presId="urn:microsoft.com/office/officeart/2008/layout/LinedList"/>
    <dgm:cxn modelId="{6EBABC7F-8C91-7D4D-BF99-C19233B9974C}" type="presParOf" srcId="{77C7BC14-C478-5D42-953F-A20125067250}" destId="{D3558680-9AD6-F242-818D-23B07D02CB0A}" srcOrd="1" destOrd="0" presId="urn:microsoft.com/office/officeart/2008/layout/LinedList"/>
    <dgm:cxn modelId="{76F9CFD7-7534-4C4B-9BC1-E088214EDA79}" type="presParOf" srcId="{927B7A44-B4DA-FD44-A8B7-CF1E141015B1}" destId="{38B99888-81E4-9C43-B374-1F680BCFECA0}" srcOrd="4" destOrd="0" presId="urn:microsoft.com/office/officeart/2008/layout/LinedList"/>
    <dgm:cxn modelId="{36F83CB9-81FC-6543-A5E6-1139ED6E0FE4}" type="presParOf" srcId="{927B7A44-B4DA-FD44-A8B7-CF1E141015B1}" destId="{DFA45C9A-D698-C74C-8429-4F71A45CDD69}" srcOrd="5" destOrd="0" presId="urn:microsoft.com/office/officeart/2008/layout/LinedList"/>
    <dgm:cxn modelId="{B07D1B45-7F2D-E048-BA82-7638EF269C4C}" type="presParOf" srcId="{DFA45C9A-D698-C74C-8429-4F71A45CDD69}" destId="{7E23BE50-1AB4-F54B-934F-D93064870F46}" srcOrd="0" destOrd="0" presId="urn:microsoft.com/office/officeart/2008/layout/LinedList"/>
    <dgm:cxn modelId="{730069B5-91C3-9F48-BEAA-DA093E0E8E4C}" type="presParOf" srcId="{DFA45C9A-D698-C74C-8429-4F71A45CDD69}" destId="{43493592-8CC2-C045-8E70-C457EA1B4205}" srcOrd="1" destOrd="0" presId="urn:microsoft.com/office/officeart/2008/layout/LinedList"/>
    <dgm:cxn modelId="{9319BC98-F4DA-7C4F-9802-B87339DA5198}" type="presParOf" srcId="{927B7A44-B4DA-FD44-A8B7-CF1E141015B1}" destId="{97748D85-6505-B249-BBDC-B138FCED8CC7}" srcOrd="6" destOrd="0" presId="urn:microsoft.com/office/officeart/2008/layout/LinedList"/>
    <dgm:cxn modelId="{846024A1-4F8C-624D-BE57-FC1AFC7FD723}" type="presParOf" srcId="{927B7A44-B4DA-FD44-A8B7-CF1E141015B1}" destId="{4FCED559-EABB-8D47-AA1B-0AA48DD7727F}" srcOrd="7" destOrd="0" presId="urn:microsoft.com/office/officeart/2008/layout/LinedList"/>
    <dgm:cxn modelId="{DAF39D4E-4013-D545-8A1F-B60A6DE744EE}" type="presParOf" srcId="{4FCED559-EABB-8D47-AA1B-0AA48DD7727F}" destId="{4B3B31A5-649D-BE49-A82D-E27867F49F79}" srcOrd="0" destOrd="0" presId="urn:microsoft.com/office/officeart/2008/layout/LinedList"/>
    <dgm:cxn modelId="{7E16AFFC-F337-5F43-8FBC-F3161C61EBA0}" type="presParOf" srcId="{4FCED559-EABB-8D47-AA1B-0AA48DD7727F}" destId="{475FA816-64E8-2A4D-9867-630B4823497F}" srcOrd="1" destOrd="0" presId="urn:microsoft.com/office/officeart/2008/layout/LinedList"/>
    <dgm:cxn modelId="{6A85843C-1EFD-704A-946B-1CC3E49EACF4}" type="presParOf" srcId="{927B7A44-B4DA-FD44-A8B7-CF1E141015B1}" destId="{EE737D30-ADCE-D747-8860-3D90ADB864BF}" srcOrd="8" destOrd="0" presId="urn:microsoft.com/office/officeart/2008/layout/LinedList"/>
    <dgm:cxn modelId="{10959538-71B2-4144-B893-5A905A54E0FC}" type="presParOf" srcId="{927B7A44-B4DA-FD44-A8B7-CF1E141015B1}" destId="{108023D9-B877-804E-8B8A-7D91255B6F7C}" srcOrd="9" destOrd="0" presId="urn:microsoft.com/office/officeart/2008/layout/LinedList"/>
    <dgm:cxn modelId="{BC96EA47-8EF2-3745-A9F8-DDC6E1D3CC28}" type="presParOf" srcId="{108023D9-B877-804E-8B8A-7D91255B6F7C}" destId="{25240876-5E91-3744-BB17-F258FA95483B}" srcOrd="0" destOrd="0" presId="urn:microsoft.com/office/officeart/2008/layout/LinedList"/>
    <dgm:cxn modelId="{C83F4FCE-FF57-1D4F-9D09-3A1B7F4E1E0B}" type="presParOf" srcId="{108023D9-B877-804E-8B8A-7D91255B6F7C}" destId="{E5A5F284-C5F5-5447-AF7C-F887486860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2BB61532-3952-47EF-ADDE-3BA7A9DEE3B8}"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38D5FA9A-727E-42C9-9EA7-3EB24D23E9FE}">
      <dgm:prSet/>
      <dgm:spPr/>
      <dgm:t>
        <a:bodyPr/>
        <a:lstStyle/>
        <a:p>
          <a:r>
            <a:rPr lang="en-US"/>
            <a:t>Total body water decreases 10%-15%</a:t>
          </a:r>
        </a:p>
      </dgm:t>
    </dgm:pt>
    <dgm:pt modelId="{E55DAD3A-A37D-4590-AE70-8FAA20FD18D7}" type="parTrans" cxnId="{70D5794F-A32D-40E3-ADDC-BE6A4919979C}">
      <dgm:prSet/>
      <dgm:spPr/>
      <dgm:t>
        <a:bodyPr/>
        <a:lstStyle/>
        <a:p>
          <a:endParaRPr lang="en-US"/>
        </a:p>
      </dgm:t>
    </dgm:pt>
    <dgm:pt modelId="{41B61AD2-DB86-48EC-BE80-689CFEA804A9}" type="sibTrans" cxnId="{70D5794F-A32D-40E3-ADDC-BE6A4919979C}">
      <dgm:prSet/>
      <dgm:spPr/>
      <dgm:t>
        <a:bodyPr/>
        <a:lstStyle/>
        <a:p>
          <a:endParaRPr lang="en-US"/>
        </a:p>
      </dgm:t>
    </dgm:pt>
    <dgm:pt modelId="{FD22F010-37D8-49AA-96E7-F187EDFE8AFE}">
      <dgm:prSet/>
      <dgm:spPr/>
      <dgm:t>
        <a:bodyPr/>
        <a:lstStyle/>
        <a:p>
          <a:r>
            <a:rPr lang="en-US" dirty="0"/>
            <a:t>Drugs have smaller volume of distribution</a:t>
          </a:r>
        </a:p>
      </dgm:t>
    </dgm:pt>
    <dgm:pt modelId="{861DA01B-E039-4FC9-97D6-AACB350F884F}" type="parTrans" cxnId="{6DAB1BB4-D93F-4AFE-8C17-DAF27DB7761D}">
      <dgm:prSet/>
      <dgm:spPr/>
      <dgm:t>
        <a:bodyPr/>
        <a:lstStyle/>
        <a:p>
          <a:endParaRPr lang="en-US"/>
        </a:p>
      </dgm:t>
    </dgm:pt>
    <dgm:pt modelId="{777FDF29-B71C-464F-B98C-EFF01D8E6D4A}" type="sibTrans" cxnId="{6DAB1BB4-D93F-4AFE-8C17-DAF27DB7761D}">
      <dgm:prSet/>
      <dgm:spPr/>
      <dgm:t>
        <a:bodyPr/>
        <a:lstStyle/>
        <a:p>
          <a:endParaRPr lang="en-US"/>
        </a:p>
      </dgm:t>
    </dgm:pt>
    <dgm:pt modelId="{0C4C4146-DABA-4ED0-A960-40A73412AC0B}">
      <dgm:prSet/>
      <dgm:spPr/>
      <dgm:t>
        <a:bodyPr/>
        <a:lstStyle/>
        <a:p>
          <a:r>
            <a:rPr lang="en-US" dirty="0"/>
            <a:t>Increased blood levels of drugs given by rapid bolus</a:t>
          </a:r>
        </a:p>
      </dgm:t>
    </dgm:pt>
    <dgm:pt modelId="{3ED610C5-8959-47DC-9901-75CA97EE26F5}" type="parTrans" cxnId="{DF26478D-48D5-45F1-9F69-6254A11D6724}">
      <dgm:prSet/>
      <dgm:spPr/>
      <dgm:t>
        <a:bodyPr/>
        <a:lstStyle/>
        <a:p>
          <a:endParaRPr lang="en-US"/>
        </a:p>
      </dgm:t>
    </dgm:pt>
    <dgm:pt modelId="{CC66D733-829A-4033-B833-0762C60669F8}" type="sibTrans" cxnId="{DF26478D-48D5-45F1-9F69-6254A11D6724}">
      <dgm:prSet/>
      <dgm:spPr/>
      <dgm:t>
        <a:bodyPr/>
        <a:lstStyle/>
        <a:p>
          <a:endParaRPr lang="en-US"/>
        </a:p>
      </dgm:t>
    </dgm:pt>
    <dgm:pt modelId="{7695484E-F03F-483A-AD1C-382C734799C9}">
      <dgm:prSet/>
      <dgm:spPr/>
      <dgm:t>
        <a:bodyPr/>
        <a:lstStyle/>
        <a:p>
          <a:r>
            <a:rPr lang="en-US" dirty="0"/>
            <a:t>Body fat increases by 20%-40%</a:t>
          </a:r>
        </a:p>
      </dgm:t>
    </dgm:pt>
    <dgm:pt modelId="{CB76E375-5F3D-4AE6-ABB3-2728F84E2190}" type="parTrans" cxnId="{8BD3D344-1607-44E4-A4A5-92F67E90BEC0}">
      <dgm:prSet/>
      <dgm:spPr/>
      <dgm:t>
        <a:bodyPr/>
        <a:lstStyle/>
        <a:p>
          <a:endParaRPr lang="en-US"/>
        </a:p>
      </dgm:t>
    </dgm:pt>
    <dgm:pt modelId="{82E61EEE-9B67-4364-ABD4-1A0FA604A854}" type="sibTrans" cxnId="{8BD3D344-1607-44E4-A4A5-92F67E90BEC0}">
      <dgm:prSet/>
      <dgm:spPr/>
      <dgm:t>
        <a:bodyPr/>
        <a:lstStyle/>
        <a:p>
          <a:endParaRPr lang="en-US"/>
        </a:p>
      </dgm:t>
    </dgm:pt>
    <dgm:pt modelId="{B77C1DB3-F2DF-4606-B397-04886422FA65}">
      <dgm:prSet/>
      <dgm:spPr/>
      <dgm:t>
        <a:bodyPr/>
        <a:lstStyle/>
        <a:p>
          <a:r>
            <a:rPr lang="en-US" dirty="0"/>
            <a:t>Sedatives may have prolonged clinical effects</a:t>
          </a:r>
        </a:p>
      </dgm:t>
    </dgm:pt>
    <dgm:pt modelId="{92E2742B-3C67-4E3D-9961-26FDABEDB75F}" type="parTrans" cxnId="{1881C862-E85E-4F1B-AFA1-B1D936EE3674}">
      <dgm:prSet/>
      <dgm:spPr/>
      <dgm:t>
        <a:bodyPr/>
        <a:lstStyle/>
        <a:p>
          <a:endParaRPr lang="en-US"/>
        </a:p>
      </dgm:t>
    </dgm:pt>
    <dgm:pt modelId="{76CFE281-0D46-46B4-BE29-783270FC5560}" type="sibTrans" cxnId="{1881C862-E85E-4F1B-AFA1-B1D936EE3674}">
      <dgm:prSet/>
      <dgm:spPr/>
      <dgm:t>
        <a:bodyPr/>
        <a:lstStyle/>
        <a:p>
          <a:endParaRPr lang="en-US"/>
        </a:p>
      </dgm:t>
    </dgm:pt>
    <dgm:pt modelId="{03EEC4A2-EED8-46EB-9B8C-77DB46877172}">
      <dgm:prSet/>
      <dgm:spPr/>
      <dgm:t>
        <a:bodyPr/>
        <a:lstStyle/>
        <a:p>
          <a:r>
            <a:rPr lang="en-US"/>
            <a:t>Liver blood flow and mass are reduced</a:t>
          </a:r>
        </a:p>
      </dgm:t>
    </dgm:pt>
    <dgm:pt modelId="{C11D15D0-9D36-45BD-9781-ECFB5A0B23C6}" type="parTrans" cxnId="{2F8F2FA1-C1F9-406B-A949-3891AD0AA200}">
      <dgm:prSet/>
      <dgm:spPr/>
      <dgm:t>
        <a:bodyPr/>
        <a:lstStyle/>
        <a:p>
          <a:endParaRPr lang="en-US"/>
        </a:p>
      </dgm:t>
    </dgm:pt>
    <dgm:pt modelId="{8BE83B4A-87F5-45A9-8D0B-178AA5296482}" type="sibTrans" cxnId="{2F8F2FA1-C1F9-406B-A949-3891AD0AA200}">
      <dgm:prSet/>
      <dgm:spPr/>
      <dgm:t>
        <a:bodyPr/>
        <a:lstStyle/>
        <a:p>
          <a:endParaRPr lang="en-US"/>
        </a:p>
      </dgm:t>
    </dgm:pt>
    <dgm:pt modelId="{999BE362-59B2-4BD4-A201-E4F685A304F7}">
      <dgm:prSet/>
      <dgm:spPr/>
      <dgm:t>
        <a:bodyPr/>
        <a:lstStyle/>
        <a:p>
          <a:r>
            <a:rPr lang="en-US"/>
            <a:t>Plasma concentrations of highly cleared drugs are increased</a:t>
          </a:r>
        </a:p>
      </dgm:t>
    </dgm:pt>
    <dgm:pt modelId="{97FCE6C6-C7C1-4A04-98E8-451D62EE1144}" type="parTrans" cxnId="{B4A1D5C9-EFC4-49AF-949A-9581B6F5FB30}">
      <dgm:prSet/>
      <dgm:spPr/>
      <dgm:t>
        <a:bodyPr/>
        <a:lstStyle/>
        <a:p>
          <a:endParaRPr lang="en-US"/>
        </a:p>
      </dgm:t>
    </dgm:pt>
    <dgm:pt modelId="{40B7ADB4-F399-4AB6-989B-A3DF2E3D6E48}" type="sibTrans" cxnId="{B4A1D5C9-EFC4-49AF-949A-9581B6F5FB30}">
      <dgm:prSet/>
      <dgm:spPr/>
      <dgm:t>
        <a:bodyPr/>
        <a:lstStyle/>
        <a:p>
          <a:endParaRPr lang="en-US"/>
        </a:p>
      </dgm:t>
    </dgm:pt>
    <dgm:pt modelId="{06FA5EF3-8D23-4C6D-925A-0D986CFBA7C1}">
      <dgm:prSet/>
      <dgm:spPr/>
      <dgm:t>
        <a:bodyPr/>
        <a:lstStyle/>
        <a:p>
          <a:r>
            <a:rPr lang="en-US"/>
            <a:t>Cytochrome P450 enzymes are preserved</a:t>
          </a:r>
        </a:p>
      </dgm:t>
    </dgm:pt>
    <dgm:pt modelId="{609E8F00-7AE4-428E-AE5A-84E60D42406D}" type="parTrans" cxnId="{87F0EA33-73F8-4A98-A91E-065875FF07C8}">
      <dgm:prSet/>
      <dgm:spPr/>
      <dgm:t>
        <a:bodyPr/>
        <a:lstStyle/>
        <a:p>
          <a:endParaRPr lang="en-US"/>
        </a:p>
      </dgm:t>
    </dgm:pt>
    <dgm:pt modelId="{99A573E2-AA8A-46CD-BA2D-A4DA3C036A4E}" type="sibTrans" cxnId="{87F0EA33-73F8-4A98-A91E-065875FF07C8}">
      <dgm:prSet/>
      <dgm:spPr/>
      <dgm:t>
        <a:bodyPr/>
        <a:lstStyle/>
        <a:p>
          <a:endParaRPr lang="en-US"/>
        </a:p>
      </dgm:t>
    </dgm:pt>
    <dgm:pt modelId="{753BF6B5-1DD8-4044-9771-A2E5E4AC7B17}">
      <dgm:prSet/>
      <dgm:spPr/>
      <dgm:t>
        <a:bodyPr/>
        <a:lstStyle/>
        <a:p>
          <a:r>
            <a:rPr lang="en-US"/>
            <a:t>Renal mass and GFR decreases in patients with coexisting CV disease</a:t>
          </a:r>
        </a:p>
      </dgm:t>
    </dgm:pt>
    <dgm:pt modelId="{77F80B56-1DD1-46A9-B998-CF38BE07E2E1}" type="parTrans" cxnId="{881561D6-D0F4-4564-813A-934066EBDA33}">
      <dgm:prSet/>
      <dgm:spPr/>
      <dgm:t>
        <a:bodyPr/>
        <a:lstStyle/>
        <a:p>
          <a:endParaRPr lang="en-US"/>
        </a:p>
      </dgm:t>
    </dgm:pt>
    <dgm:pt modelId="{86A304B9-88B8-48C3-8C17-4571EDFDCA66}" type="sibTrans" cxnId="{881561D6-D0F4-4564-813A-934066EBDA33}">
      <dgm:prSet/>
      <dgm:spPr/>
      <dgm:t>
        <a:bodyPr/>
        <a:lstStyle/>
        <a:p>
          <a:endParaRPr lang="en-US"/>
        </a:p>
      </dgm:t>
    </dgm:pt>
    <dgm:pt modelId="{41C8917A-3840-4CB1-833F-186D16689725}">
      <dgm:prSet/>
      <dgm:spPr/>
      <dgm:t>
        <a:bodyPr/>
        <a:lstStyle/>
        <a:p>
          <a:r>
            <a:rPr lang="en-US"/>
            <a:t>Less able to accommodate hemodynamic changes</a:t>
          </a:r>
        </a:p>
      </dgm:t>
    </dgm:pt>
    <dgm:pt modelId="{6CEF7261-7620-4828-9071-09AC87B38D63}" type="parTrans" cxnId="{D78943A0-2DD8-4C17-BF76-48DD247F6ECA}">
      <dgm:prSet/>
      <dgm:spPr/>
      <dgm:t>
        <a:bodyPr/>
        <a:lstStyle/>
        <a:p>
          <a:endParaRPr lang="en-US"/>
        </a:p>
      </dgm:t>
    </dgm:pt>
    <dgm:pt modelId="{55B2429D-9215-481C-83F5-0C2D6F34E8DE}" type="sibTrans" cxnId="{D78943A0-2DD8-4C17-BF76-48DD247F6ECA}">
      <dgm:prSet/>
      <dgm:spPr/>
      <dgm:t>
        <a:bodyPr/>
        <a:lstStyle/>
        <a:p>
          <a:endParaRPr lang="en-US"/>
        </a:p>
      </dgm:t>
    </dgm:pt>
    <dgm:pt modelId="{5A4E1351-3130-432A-B770-9E678DA81596}">
      <dgm:prSet/>
      <dgm:spPr/>
      <dgm:t>
        <a:bodyPr/>
        <a:lstStyle/>
        <a:p>
          <a:r>
            <a:rPr lang="en-US" dirty="0"/>
            <a:t>More susceptible to fluid overload and pulmonary edema	</a:t>
          </a:r>
        </a:p>
      </dgm:t>
    </dgm:pt>
    <dgm:pt modelId="{01F854AE-BA10-467A-998C-2F335B5A7BEC}" type="parTrans" cxnId="{7F8ADB2F-641A-403A-AE5E-7CF079C5A6A8}">
      <dgm:prSet/>
      <dgm:spPr/>
      <dgm:t>
        <a:bodyPr/>
        <a:lstStyle/>
        <a:p>
          <a:endParaRPr lang="en-US"/>
        </a:p>
      </dgm:t>
    </dgm:pt>
    <dgm:pt modelId="{BD964610-7767-4369-A674-349EB6EA29CC}" type="sibTrans" cxnId="{7F8ADB2F-641A-403A-AE5E-7CF079C5A6A8}">
      <dgm:prSet/>
      <dgm:spPr/>
      <dgm:t>
        <a:bodyPr/>
        <a:lstStyle/>
        <a:p>
          <a:endParaRPr lang="en-US"/>
        </a:p>
      </dgm:t>
    </dgm:pt>
    <dgm:pt modelId="{1A26B9E6-3706-054E-B815-EB04812D472C}" type="pres">
      <dgm:prSet presAssocID="{2BB61532-3952-47EF-ADDE-3BA7A9DEE3B8}" presName="Name0" presStyleCnt="0">
        <dgm:presLayoutVars>
          <dgm:dir/>
          <dgm:animLvl val="lvl"/>
          <dgm:resizeHandles val="exact"/>
        </dgm:presLayoutVars>
      </dgm:prSet>
      <dgm:spPr/>
    </dgm:pt>
    <dgm:pt modelId="{9511E749-3C47-9A45-AB0C-B2883C0D696F}" type="pres">
      <dgm:prSet presAssocID="{38D5FA9A-727E-42C9-9EA7-3EB24D23E9FE}" presName="composite" presStyleCnt="0"/>
      <dgm:spPr/>
    </dgm:pt>
    <dgm:pt modelId="{0391BD75-F200-D24C-A6C7-A4221B6CD05C}" type="pres">
      <dgm:prSet presAssocID="{38D5FA9A-727E-42C9-9EA7-3EB24D23E9FE}" presName="parTx" presStyleLbl="alignNode1" presStyleIdx="0" presStyleCnt="4">
        <dgm:presLayoutVars>
          <dgm:chMax val="0"/>
          <dgm:chPref val="0"/>
          <dgm:bulletEnabled val="1"/>
        </dgm:presLayoutVars>
      </dgm:prSet>
      <dgm:spPr/>
    </dgm:pt>
    <dgm:pt modelId="{2314E716-AD35-6043-8045-408320B71110}" type="pres">
      <dgm:prSet presAssocID="{38D5FA9A-727E-42C9-9EA7-3EB24D23E9FE}" presName="desTx" presStyleLbl="alignAccFollowNode1" presStyleIdx="0" presStyleCnt="4">
        <dgm:presLayoutVars>
          <dgm:bulletEnabled val="1"/>
        </dgm:presLayoutVars>
      </dgm:prSet>
      <dgm:spPr/>
    </dgm:pt>
    <dgm:pt modelId="{D54DDF72-BB75-F641-AF2C-5D45E03E8A4B}" type="pres">
      <dgm:prSet presAssocID="{41B61AD2-DB86-48EC-BE80-689CFEA804A9}" presName="space" presStyleCnt="0"/>
      <dgm:spPr/>
    </dgm:pt>
    <dgm:pt modelId="{E3255B20-016F-604F-8C99-CFF6856E0C4D}" type="pres">
      <dgm:prSet presAssocID="{7695484E-F03F-483A-AD1C-382C734799C9}" presName="composite" presStyleCnt="0"/>
      <dgm:spPr/>
    </dgm:pt>
    <dgm:pt modelId="{B7A16078-EC24-8D43-BD28-3EA8566B52BC}" type="pres">
      <dgm:prSet presAssocID="{7695484E-F03F-483A-AD1C-382C734799C9}" presName="parTx" presStyleLbl="alignNode1" presStyleIdx="1" presStyleCnt="4">
        <dgm:presLayoutVars>
          <dgm:chMax val="0"/>
          <dgm:chPref val="0"/>
          <dgm:bulletEnabled val="1"/>
        </dgm:presLayoutVars>
      </dgm:prSet>
      <dgm:spPr/>
    </dgm:pt>
    <dgm:pt modelId="{27142F90-8CDB-A845-A9A8-EC0D2D271703}" type="pres">
      <dgm:prSet presAssocID="{7695484E-F03F-483A-AD1C-382C734799C9}" presName="desTx" presStyleLbl="alignAccFollowNode1" presStyleIdx="1" presStyleCnt="4">
        <dgm:presLayoutVars>
          <dgm:bulletEnabled val="1"/>
        </dgm:presLayoutVars>
      </dgm:prSet>
      <dgm:spPr/>
    </dgm:pt>
    <dgm:pt modelId="{B0667BD7-2301-3443-AEDE-4BECAB19C5EF}" type="pres">
      <dgm:prSet presAssocID="{82E61EEE-9B67-4364-ABD4-1A0FA604A854}" presName="space" presStyleCnt="0"/>
      <dgm:spPr/>
    </dgm:pt>
    <dgm:pt modelId="{F6718786-9DC0-B84D-A60E-463DDEA7BFD2}" type="pres">
      <dgm:prSet presAssocID="{03EEC4A2-EED8-46EB-9B8C-77DB46877172}" presName="composite" presStyleCnt="0"/>
      <dgm:spPr/>
    </dgm:pt>
    <dgm:pt modelId="{EF2F91AA-013C-5F47-87A5-ADB21E403606}" type="pres">
      <dgm:prSet presAssocID="{03EEC4A2-EED8-46EB-9B8C-77DB46877172}" presName="parTx" presStyleLbl="alignNode1" presStyleIdx="2" presStyleCnt="4">
        <dgm:presLayoutVars>
          <dgm:chMax val="0"/>
          <dgm:chPref val="0"/>
          <dgm:bulletEnabled val="1"/>
        </dgm:presLayoutVars>
      </dgm:prSet>
      <dgm:spPr/>
    </dgm:pt>
    <dgm:pt modelId="{B85DE60B-796A-FA41-B3AF-B3B1A876E9EC}" type="pres">
      <dgm:prSet presAssocID="{03EEC4A2-EED8-46EB-9B8C-77DB46877172}" presName="desTx" presStyleLbl="alignAccFollowNode1" presStyleIdx="2" presStyleCnt="4">
        <dgm:presLayoutVars>
          <dgm:bulletEnabled val="1"/>
        </dgm:presLayoutVars>
      </dgm:prSet>
      <dgm:spPr/>
    </dgm:pt>
    <dgm:pt modelId="{1AB0466C-CDA4-7C4F-9C74-3FF9546EF925}" type="pres">
      <dgm:prSet presAssocID="{8BE83B4A-87F5-45A9-8D0B-178AA5296482}" presName="space" presStyleCnt="0"/>
      <dgm:spPr/>
    </dgm:pt>
    <dgm:pt modelId="{278BA3B9-C152-9E41-B37D-F52A1F3B4F3D}" type="pres">
      <dgm:prSet presAssocID="{753BF6B5-1DD8-4044-9771-A2E5E4AC7B17}" presName="composite" presStyleCnt="0"/>
      <dgm:spPr/>
    </dgm:pt>
    <dgm:pt modelId="{76D713EB-E423-4F47-B007-77860A3F9467}" type="pres">
      <dgm:prSet presAssocID="{753BF6B5-1DD8-4044-9771-A2E5E4AC7B17}" presName="parTx" presStyleLbl="alignNode1" presStyleIdx="3" presStyleCnt="4">
        <dgm:presLayoutVars>
          <dgm:chMax val="0"/>
          <dgm:chPref val="0"/>
          <dgm:bulletEnabled val="1"/>
        </dgm:presLayoutVars>
      </dgm:prSet>
      <dgm:spPr/>
    </dgm:pt>
    <dgm:pt modelId="{65F5DD2C-F7F8-664F-9EDC-A758AF24F1BA}" type="pres">
      <dgm:prSet presAssocID="{753BF6B5-1DD8-4044-9771-A2E5E4AC7B17}" presName="desTx" presStyleLbl="alignAccFollowNode1" presStyleIdx="3" presStyleCnt="4">
        <dgm:presLayoutVars>
          <dgm:bulletEnabled val="1"/>
        </dgm:presLayoutVars>
      </dgm:prSet>
      <dgm:spPr/>
    </dgm:pt>
  </dgm:ptLst>
  <dgm:cxnLst>
    <dgm:cxn modelId="{1650822E-A131-6E4C-81F5-57F8DE714C6A}" type="presOf" srcId="{0C4C4146-DABA-4ED0-A960-40A73412AC0B}" destId="{2314E716-AD35-6043-8045-408320B71110}" srcOrd="0" destOrd="1" presId="urn:microsoft.com/office/officeart/2005/8/layout/hList1"/>
    <dgm:cxn modelId="{7F8ADB2F-641A-403A-AE5E-7CF079C5A6A8}" srcId="{753BF6B5-1DD8-4044-9771-A2E5E4AC7B17}" destId="{5A4E1351-3130-432A-B770-9E678DA81596}" srcOrd="1" destOrd="0" parTransId="{01F854AE-BA10-467A-998C-2F335B5A7BEC}" sibTransId="{BD964610-7767-4369-A674-349EB6EA29CC}"/>
    <dgm:cxn modelId="{87F0EA33-73F8-4A98-A91E-065875FF07C8}" srcId="{03EEC4A2-EED8-46EB-9B8C-77DB46877172}" destId="{06FA5EF3-8D23-4C6D-925A-0D986CFBA7C1}" srcOrd="1" destOrd="0" parTransId="{609E8F00-7AE4-428E-AE5A-84E60D42406D}" sibTransId="{99A573E2-AA8A-46CD-BA2D-A4DA3C036A4E}"/>
    <dgm:cxn modelId="{8BD3D344-1607-44E4-A4A5-92F67E90BEC0}" srcId="{2BB61532-3952-47EF-ADDE-3BA7A9DEE3B8}" destId="{7695484E-F03F-483A-AD1C-382C734799C9}" srcOrd="1" destOrd="0" parTransId="{CB76E375-5F3D-4AE6-ABB3-2728F84E2190}" sibTransId="{82E61EEE-9B67-4364-ABD4-1A0FA604A854}"/>
    <dgm:cxn modelId="{0E065B4A-C4CE-B743-83CD-8C47D99AD47B}" type="presOf" srcId="{FD22F010-37D8-49AA-96E7-F187EDFE8AFE}" destId="{2314E716-AD35-6043-8045-408320B71110}" srcOrd="0" destOrd="0" presId="urn:microsoft.com/office/officeart/2005/8/layout/hList1"/>
    <dgm:cxn modelId="{70935C4C-59EB-5041-95A5-2F2E60B72D88}" type="presOf" srcId="{5A4E1351-3130-432A-B770-9E678DA81596}" destId="{65F5DD2C-F7F8-664F-9EDC-A758AF24F1BA}" srcOrd="0" destOrd="1" presId="urn:microsoft.com/office/officeart/2005/8/layout/hList1"/>
    <dgm:cxn modelId="{70D5794F-A32D-40E3-ADDC-BE6A4919979C}" srcId="{2BB61532-3952-47EF-ADDE-3BA7A9DEE3B8}" destId="{38D5FA9A-727E-42C9-9EA7-3EB24D23E9FE}" srcOrd="0" destOrd="0" parTransId="{E55DAD3A-A37D-4590-AE70-8FAA20FD18D7}" sibTransId="{41B61AD2-DB86-48EC-BE80-689CFEA804A9}"/>
    <dgm:cxn modelId="{30166050-9D9A-8B40-9966-EDBFA38A9894}" type="presOf" srcId="{2BB61532-3952-47EF-ADDE-3BA7A9DEE3B8}" destId="{1A26B9E6-3706-054E-B815-EB04812D472C}" srcOrd="0" destOrd="0" presId="urn:microsoft.com/office/officeart/2005/8/layout/hList1"/>
    <dgm:cxn modelId="{1881C862-E85E-4F1B-AFA1-B1D936EE3674}" srcId="{7695484E-F03F-483A-AD1C-382C734799C9}" destId="{B77C1DB3-F2DF-4606-B397-04886422FA65}" srcOrd="0" destOrd="0" parTransId="{92E2742B-3C67-4E3D-9961-26FDABEDB75F}" sibTransId="{76CFE281-0D46-46B4-BE29-783270FC5560}"/>
    <dgm:cxn modelId="{90A7777F-88DE-474D-A331-7DC06B89F87B}" type="presOf" srcId="{B77C1DB3-F2DF-4606-B397-04886422FA65}" destId="{27142F90-8CDB-A845-A9A8-EC0D2D271703}" srcOrd="0" destOrd="0" presId="urn:microsoft.com/office/officeart/2005/8/layout/hList1"/>
    <dgm:cxn modelId="{C07B957F-543B-1C47-8640-566410915CDB}" type="presOf" srcId="{38D5FA9A-727E-42C9-9EA7-3EB24D23E9FE}" destId="{0391BD75-F200-D24C-A6C7-A4221B6CD05C}" srcOrd="0" destOrd="0" presId="urn:microsoft.com/office/officeart/2005/8/layout/hList1"/>
    <dgm:cxn modelId="{DF26478D-48D5-45F1-9F69-6254A11D6724}" srcId="{38D5FA9A-727E-42C9-9EA7-3EB24D23E9FE}" destId="{0C4C4146-DABA-4ED0-A960-40A73412AC0B}" srcOrd="1" destOrd="0" parTransId="{3ED610C5-8959-47DC-9901-75CA97EE26F5}" sibTransId="{CC66D733-829A-4033-B833-0762C60669F8}"/>
    <dgm:cxn modelId="{D78943A0-2DD8-4C17-BF76-48DD247F6ECA}" srcId="{753BF6B5-1DD8-4044-9771-A2E5E4AC7B17}" destId="{41C8917A-3840-4CB1-833F-186D16689725}" srcOrd="0" destOrd="0" parTransId="{6CEF7261-7620-4828-9071-09AC87B38D63}" sibTransId="{55B2429D-9215-481C-83F5-0C2D6F34E8DE}"/>
    <dgm:cxn modelId="{2F8F2FA1-C1F9-406B-A949-3891AD0AA200}" srcId="{2BB61532-3952-47EF-ADDE-3BA7A9DEE3B8}" destId="{03EEC4A2-EED8-46EB-9B8C-77DB46877172}" srcOrd="2" destOrd="0" parTransId="{C11D15D0-9D36-45BD-9781-ECFB5A0B23C6}" sibTransId="{8BE83B4A-87F5-45A9-8D0B-178AA5296482}"/>
    <dgm:cxn modelId="{506818A4-C818-4049-B96C-8A98990E1983}" type="presOf" srcId="{7695484E-F03F-483A-AD1C-382C734799C9}" destId="{B7A16078-EC24-8D43-BD28-3EA8566B52BC}" srcOrd="0" destOrd="0" presId="urn:microsoft.com/office/officeart/2005/8/layout/hList1"/>
    <dgm:cxn modelId="{6DAB1BB4-D93F-4AFE-8C17-DAF27DB7761D}" srcId="{38D5FA9A-727E-42C9-9EA7-3EB24D23E9FE}" destId="{FD22F010-37D8-49AA-96E7-F187EDFE8AFE}" srcOrd="0" destOrd="0" parTransId="{861DA01B-E039-4FC9-97D6-AACB350F884F}" sibTransId="{777FDF29-B71C-464F-B98C-EFF01D8E6D4A}"/>
    <dgm:cxn modelId="{1E84A8B4-7841-CE4C-816E-7D1D658B9C89}" type="presOf" srcId="{999BE362-59B2-4BD4-A201-E4F685A304F7}" destId="{B85DE60B-796A-FA41-B3AF-B3B1A876E9EC}" srcOrd="0" destOrd="0" presId="urn:microsoft.com/office/officeart/2005/8/layout/hList1"/>
    <dgm:cxn modelId="{83F129BF-F696-3A48-A1BA-D35FCFDAF8B8}" type="presOf" srcId="{41C8917A-3840-4CB1-833F-186D16689725}" destId="{65F5DD2C-F7F8-664F-9EDC-A758AF24F1BA}" srcOrd="0" destOrd="0" presId="urn:microsoft.com/office/officeart/2005/8/layout/hList1"/>
    <dgm:cxn modelId="{27D131C1-EC84-AC48-BDE0-F6FA857FC896}" type="presOf" srcId="{03EEC4A2-EED8-46EB-9B8C-77DB46877172}" destId="{EF2F91AA-013C-5F47-87A5-ADB21E403606}" srcOrd="0" destOrd="0" presId="urn:microsoft.com/office/officeart/2005/8/layout/hList1"/>
    <dgm:cxn modelId="{92585CC3-A46C-F44A-B845-8909429AF21B}" type="presOf" srcId="{753BF6B5-1DD8-4044-9771-A2E5E4AC7B17}" destId="{76D713EB-E423-4F47-B007-77860A3F9467}" srcOrd="0" destOrd="0" presId="urn:microsoft.com/office/officeart/2005/8/layout/hList1"/>
    <dgm:cxn modelId="{B4A1D5C9-EFC4-49AF-949A-9581B6F5FB30}" srcId="{03EEC4A2-EED8-46EB-9B8C-77DB46877172}" destId="{999BE362-59B2-4BD4-A201-E4F685A304F7}" srcOrd="0" destOrd="0" parTransId="{97FCE6C6-C7C1-4A04-98E8-451D62EE1144}" sibTransId="{40B7ADB4-F399-4AB6-989B-A3DF2E3D6E48}"/>
    <dgm:cxn modelId="{881561D6-D0F4-4564-813A-934066EBDA33}" srcId="{2BB61532-3952-47EF-ADDE-3BA7A9DEE3B8}" destId="{753BF6B5-1DD8-4044-9771-A2E5E4AC7B17}" srcOrd="3" destOrd="0" parTransId="{77F80B56-1DD1-46A9-B998-CF38BE07E2E1}" sibTransId="{86A304B9-88B8-48C3-8C17-4571EDFDCA66}"/>
    <dgm:cxn modelId="{818CFDE1-6C8C-F74D-88B9-038503F7A922}" type="presOf" srcId="{06FA5EF3-8D23-4C6D-925A-0D986CFBA7C1}" destId="{B85DE60B-796A-FA41-B3AF-B3B1A876E9EC}" srcOrd="0" destOrd="1" presId="urn:microsoft.com/office/officeart/2005/8/layout/hList1"/>
    <dgm:cxn modelId="{F6590FAC-2245-D244-B89E-94A9D79B8FB3}" type="presParOf" srcId="{1A26B9E6-3706-054E-B815-EB04812D472C}" destId="{9511E749-3C47-9A45-AB0C-B2883C0D696F}" srcOrd="0" destOrd="0" presId="urn:microsoft.com/office/officeart/2005/8/layout/hList1"/>
    <dgm:cxn modelId="{1CCF9AB4-CC27-274F-933F-04B556EA8420}" type="presParOf" srcId="{9511E749-3C47-9A45-AB0C-B2883C0D696F}" destId="{0391BD75-F200-D24C-A6C7-A4221B6CD05C}" srcOrd="0" destOrd="0" presId="urn:microsoft.com/office/officeart/2005/8/layout/hList1"/>
    <dgm:cxn modelId="{C0A2B5B3-E81D-2F4D-A0FF-8B2603F9FEB3}" type="presParOf" srcId="{9511E749-3C47-9A45-AB0C-B2883C0D696F}" destId="{2314E716-AD35-6043-8045-408320B71110}" srcOrd="1" destOrd="0" presId="urn:microsoft.com/office/officeart/2005/8/layout/hList1"/>
    <dgm:cxn modelId="{23739E5E-9E87-6E4B-A6A6-B89D180DC3A0}" type="presParOf" srcId="{1A26B9E6-3706-054E-B815-EB04812D472C}" destId="{D54DDF72-BB75-F641-AF2C-5D45E03E8A4B}" srcOrd="1" destOrd="0" presId="urn:microsoft.com/office/officeart/2005/8/layout/hList1"/>
    <dgm:cxn modelId="{67CE0CB4-1327-3942-BD80-17F043BEE311}" type="presParOf" srcId="{1A26B9E6-3706-054E-B815-EB04812D472C}" destId="{E3255B20-016F-604F-8C99-CFF6856E0C4D}" srcOrd="2" destOrd="0" presId="urn:microsoft.com/office/officeart/2005/8/layout/hList1"/>
    <dgm:cxn modelId="{53DB6BD3-F15E-DD43-B342-85D3B3805D51}" type="presParOf" srcId="{E3255B20-016F-604F-8C99-CFF6856E0C4D}" destId="{B7A16078-EC24-8D43-BD28-3EA8566B52BC}" srcOrd="0" destOrd="0" presId="urn:microsoft.com/office/officeart/2005/8/layout/hList1"/>
    <dgm:cxn modelId="{EFC3EA18-AEB8-8A49-B89F-B6EE020C02C4}" type="presParOf" srcId="{E3255B20-016F-604F-8C99-CFF6856E0C4D}" destId="{27142F90-8CDB-A845-A9A8-EC0D2D271703}" srcOrd="1" destOrd="0" presId="urn:microsoft.com/office/officeart/2005/8/layout/hList1"/>
    <dgm:cxn modelId="{8ADC2D1F-3522-154A-BDA4-C95A7911AFF7}" type="presParOf" srcId="{1A26B9E6-3706-054E-B815-EB04812D472C}" destId="{B0667BD7-2301-3443-AEDE-4BECAB19C5EF}" srcOrd="3" destOrd="0" presId="urn:microsoft.com/office/officeart/2005/8/layout/hList1"/>
    <dgm:cxn modelId="{4F2A499D-CB7C-BB44-B169-D00A59D7BD44}" type="presParOf" srcId="{1A26B9E6-3706-054E-B815-EB04812D472C}" destId="{F6718786-9DC0-B84D-A60E-463DDEA7BFD2}" srcOrd="4" destOrd="0" presId="urn:microsoft.com/office/officeart/2005/8/layout/hList1"/>
    <dgm:cxn modelId="{4FDDF8EC-D52E-9F4C-BAF4-4E0A5D5836D3}" type="presParOf" srcId="{F6718786-9DC0-B84D-A60E-463DDEA7BFD2}" destId="{EF2F91AA-013C-5F47-87A5-ADB21E403606}" srcOrd="0" destOrd="0" presId="urn:microsoft.com/office/officeart/2005/8/layout/hList1"/>
    <dgm:cxn modelId="{DD16AB2A-9136-A84B-AF04-C1CA958F9A79}" type="presParOf" srcId="{F6718786-9DC0-B84D-A60E-463DDEA7BFD2}" destId="{B85DE60B-796A-FA41-B3AF-B3B1A876E9EC}" srcOrd="1" destOrd="0" presId="urn:microsoft.com/office/officeart/2005/8/layout/hList1"/>
    <dgm:cxn modelId="{C94B16DC-409C-4245-963C-CC8F357D9479}" type="presParOf" srcId="{1A26B9E6-3706-054E-B815-EB04812D472C}" destId="{1AB0466C-CDA4-7C4F-9C74-3FF9546EF925}" srcOrd="5" destOrd="0" presId="urn:microsoft.com/office/officeart/2005/8/layout/hList1"/>
    <dgm:cxn modelId="{1687FCE7-3A00-024B-A968-686EF19099BF}" type="presParOf" srcId="{1A26B9E6-3706-054E-B815-EB04812D472C}" destId="{278BA3B9-C152-9E41-B37D-F52A1F3B4F3D}" srcOrd="6" destOrd="0" presId="urn:microsoft.com/office/officeart/2005/8/layout/hList1"/>
    <dgm:cxn modelId="{AD39DC35-ADF0-4941-AC6A-120B30D977C1}" type="presParOf" srcId="{278BA3B9-C152-9E41-B37D-F52A1F3B4F3D}" destId="{76D713EB-E423-4F47-B007-77860A3F9467}" srcOrd="0" destOrd="0" presId="urn:microsoft.com/office/officeart/2005/8/layout/hList1"/>
    <dgm:cxn modelId="{7E70A0E4-B7C0-5B4C-AF4D-103E85B95361}" type="presParOf" srcId="{278BA3B9-C152-9E41-B37D-F52A1F3B4F3D}" destId="{65F5DD2C-F7F8-664F-9EDC-A758AF24F1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B5174D8A-3F11-466E-BBF6-99EDB90B3E0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92F07E2-51C0-4EB1-8A28-225CE89A7000}">
      <dgm:prSet/>
      <dgm:spPr/>
      <dgm:t>
        <a:bodyPr/>
        <a:lstStyle/>
        <a:p>
          <a:r>
            <a:rPr lang="en-US" dirty="0"/>
            <a:t>MAC progressively decreases with age</a:t>
          </a:r>
        </a:p>
      </dgm:t>
    </dgm:pt>
    <dgm:pt modelId="{70F6363F-FD55-4A4D-B57C-66E6DB866F1F}" type="parTrans" cxnId="{2DF6AC42-B645-48D4-9ED5-528E278EFBEE}">
      <dgm:prSet/>
      <dgm:spPr/>
      <dgm:t>
        <a:bodyPr/>
        <a:lstStyle/>
        <a:p>
          <a:endParaRPr lang="en-US"/>
        </a:p>
      </dgm:t>
    </dgm:pt>
    <dgm:pt modelId="{89E3F5F5-4119-4032-A1B6-57FDA7132B58}" type="sibTrans" cxnId="{2DF6AC42-B645-48D4-9ED5-528E278EFBEE}">
      <dgm:prSet/>
      <dgm:spPr/>
      <dgm:t>
        <a:bodyPr/>
        <a:lstStyle/>
        <a:p>
          <a:endParaRPr lang="en-US"/>
        </a:p>
      </dgm:t>
    </dgm:pt>
    <dgm:pt modelId="{024C077E-8573-4E16-A975-6BCC9B3EAF09}">
      <dgm:prSet/>
      <dgm:spPr/>
      <dgm:t>
        <a:bodyPr/>
        <a:lstStyle/>
        <a:p>
          <a:r>
            <a:rPr lang="en-US" dirty="0"/>
            <a:t>6% per each decade after age 40</a:t>
          </a:r>
        </a:p>
      </dgm:t>
    </dgm:pt>
    <dgm:pt modelId="{3406C68F-ECE1-415D-A41F-728C2CC6B26E}" type="parTrans" cxnId="{A6ADBFC9-EF18-4064-8BA6-3D42E79B065F}">
      <dgm:prSet/>
      <dgm:spPr/>
      <dgm:t>
        <a:bodyPr/>
        <a:lstStyle/>
        <a:p>
          <a:endParaRPr lang="en-US"/>
        </a:p>
      </dgm:t>
    </dgm:pt>
    <dgm:pt modelId="{CFA3D9FB-6A41-4784-8674-3E73BF36A775}" type="sibTrans" cxnId="{A6ADBFC9-EF18-4064-8BA6-3D42E79B065F}">
      <dgm:prSet/>
      <dgm:spPr/>
      <dgm:t>
        <a:bodyPr/>
        <a:lstStyle/>
        <a:p>
          <a:endParaRPr lang="en-US"/>
        </a:p>
      </dgm:t>
    </dgm:pt>
    <dgm:pt modelId="{4BB850B8-8161-4117-A6B0-3EDAB3A77B7E}">
      <dgm:prSet/>
      <dgm:spPr/>
      <dgm:t>
        <a:bodyPr/>
        <a:lstStyle/>
        <a:p>
          <a:r>
            <a:rPr lang="en-US" dirty="0"/>
            <a:t>Midazolam</a:t>
          </a:r>
        </a:p>
      </dgm:t>
    </dgm:pt>
    <dgm:pt modelId="{FA00559F-6C9D-4A71-8148-85F466987FED}" type="parTrans" cxnId="{1CB7AF3D-0EA2-4D6F-9505-9E44C544A0F3}">
      <dgm:prSet/>
      <dgm:spPr/>
      <dgm:t>
        <a:bodyPr/>
        <a:lstStyle/>
        <a:p>
          <a:endParaRPr lang="en-US"/>
        </a:p>
      </dgm:t>
    </dgm:pt>
    <dgm:pt modelId="{302273A1-7AB6-4022-9EB4-2623BFB72D3D}" type="sibTrans" cxnId="{1CB7AF3D-0EA2-4D6F-9505-9E44C544A0F3}">
      <dgm:prSet/>
      <dgm:spPr/>
      <dgm:t>
        <a:bodyPr/>
        <a:lstStyle/>
        <a:p>
          <a:endParaRPr lang="en-US"/>
        </a:p>
      </dgm:t>
    </dgm:pt>
    <dgm:pt modelId="{BDE4A5AD-9AA3-4DD2-B45B-D34094CB77A1}">
      <dgm:prSet/>
      <dgm:spPr/>
      <dgm:t>
        <a:bodyPr/>
        <a:lstStyle/>
        <a:p>
          <a:r>
            <a:rPr lang="en-US"/>
            <a:t>Increased sensitivity</a:t>
          </a:r>
        </a:p>
      </dgm:t>
    </dgm:pt>
    <dgm:pt modelId="{21E833B2-1D38-4C32-9C95-C4526DA97859}" type="parTrans" cxnId="{955A8010-A3F6-485B-8C21-4E428801FBEA}">
      <dgm:prSet/>
      <dgm:spPr/>
      <dgm:t>
        <a:bodyPr/>
        <a:lstStyle/>
        <a:p>
          <a:endParaRPr lang="en-US"/>
        </a:p>
      </dgm:t>
    </dgm:pt>
    <dgm:pt modelId="{CC0A14D5-A44F-485F-BF88-6B49205C3DBD}" type="sibTrans" cxnId="{955A8010-A3F6-485B-8C21-4E428801FBEA}">
      <dgm:prSet/>
      <dgm:spPr/>
      <dgm:t>
        <a:bodyPr/>
        <a:lstStyle/>
        <a:p>
          <a:endParaRPr lang="en-US"/>
        </a:p>
      </dgm:t>
    </dgm:pt>
    <dgm:pt modelId="{8B2574A8-CEB8-4622-822C-649D4416D077}">
      <dgm:prSet/>
      <dgm:spPr/>
      <dgm:t>
        <a:bodyPr/>
        <a:lstStyle/>
        <a:p>
          <a:r>
            <a:rPr lang="en-US"/>
            <a:t>Longer duration</a:t>
          </a:r>
        </a:p>
      </dgm:t>
    </dgm:pt>
    <dgm:pt modelId="{5B2A8159-E8D2-4FDE-B9EF-488921AB4EB0}" type="parTrans" cxnId="{D64E1DD7-F5FE-414A-8CF7-AEE67244B1D4}">
      <dgm:prSet/>
      <dgm:spPr/>
      <dgm:t>
        <a:bodyPr/>
        <a:lstStyle/>
        <a:p>
          <a:endParaRPr lang="en-US"/>
        </a:p>
      </dgm:t>
    </dgm:pt>
    <dgm:pt modelId="{AA82D66B-F143-4690-9FBC-86B15E2F5600}" type="sibTrans" cxnId="{D64E1DD7-F5FE-414A-8CF7-AEE67244B1D4}">
      <dgm:prSet/>
      <dgm:spPr/>
      <dgm:t>
        <a:bodyPr/>
        <a:lstStyle/>
        <a:p>
          <a:endParaRPr lang="en-US"/>
        </a:p>
      </dgm:t>
    </dgm:pt>
    <dgm:pt modelId="{0E033A04-4AB9-4625-9952-3A7262910BED}">
      <dgm:prSet/>
      <dgm:spPr/>
      <dgm:t>
        <a:bodyPr/>
        <a:lstStyle/>
        <a:p>
          <a:r>
            <a:rPr lang="en-US"/>
            <a:t>POCD</a:t>
          </a:r>
        </a:p>
      </dgm:t>
    </dgm:pt>
    <dgm:pt modelId="{F9288708-BB22-4E29-A383-9613917B69AE}" type="parTrans" cxnId="{55134F1F-748F-4309-86E6-459D22793570}">
      <dgm:prSet/>
      <dgm:spPr/>
      <dgm:t>
        <a:bodyPr/>
        <a:lstStyle/>
        <a:p>
          <a:endParaRPr lang="en-US"/>
        </a:p>
      </dgm:t>
    </dgm:pt>
    <dgm:pt modelId="{C99278A3-F6AB-42F7-A917-5C4F3EC1231C}" type="sibTrans" cxnId="{55134F1F-748F-4309-86E6-459D22793570}">
      <dgm:prSet/>
      <dgm:spPr/>
      <dgm:t>
        <a:bodyPr/>
        <a:lstStyle/>
        <a:p>
          <a:endParaRPr lang="en-US"/>
        </a:p>
      </dgm:t>
    </dgm:pt>
    <dgm:pt modelId="{A9F04FBB-6E70-4923-80BE-4953ECA9EFFD}">
      <dgm:prSet/>
      <dgm:spPr/>
      <dgm:t>
        <a:bodyPr/>
        <a:lstStyle/>
        <a:p>
          <a:r>
            <a:rPr lang="en-US"/>
            <a:t>Avoid </a:t>
          </a:r>
        </a:p>
      </dgm:t>
    </dgm:pt>
    <dgm:pt modelId="{340A96DB-CEA9-45BA-B3C4-8D3880CCDE6B}" type="parTrans" cxnId="{F5517306-8F47-48CB-94F7-64EB8A404438}">
      <dgm:prSet/>
      <dgm:spPr/>
      <dgm:t>
        <a:bodyPr/>
        <a:lstStyle/>
        <a:p>
          <a:endParaRPr lang="en-US"/>
        </a:p>
      </dgm:t>
    </dgm:pt>
    <dgm:pt modelId="{638285B7-790D-4BF7-A519-49C48D511CDF}" type="sibTrans" cxnId="{F5517306-8F47-48CB-94F7-64EB8A404438}">
      <dgm:prSet/>
      <dgm:spPr/>
      <dgm:t>
        <a:bodyPr/>
        <a:lstStyle/>
        <a:p>
          <a:endParaRPr lang="en-US"/>
        </a:p>
      </dgm:t>
    </dgm:pt>
    <dgm:pt modelId="{B5FD7FEF-2236-524F-9122-90CE63A53FEA}">
      <dgm:prSet/>
      <dgm:spPr/>
      <dgm:t>
        <a:bodyPr/>
        <a:lstStyle/>
        <a:p>
          <a:r>
            <a:rPr lang="en-US" dirty="0"/>
            <a:t>Reduction in nitrous oxide dosing</a:t>
          </a:r>
        </a:p>
      </dgm:t>
    </dgm:pt>
    <dgm:pt modelId="{988B1B66-E3D0-D94F-BAC5-B33C9ABCC79D}" type="parTrans" cxnId="{9F91205D-1793-AC43-85C6-E913DBDE31F2}">
      <dgm:prSet/>
      <dgm:spPr/>
    </dgm:pt>
    <dgm:pt modelId="{F0FBF2BD-976B-6B49-9B10-B1CFD9F28C4E}" type="sibTrans" cxnId="{9F91205D-1793-AC43-85C6-E913DBDE31F2}">
      <dgm:prSet/>
      <dgm:spPr/>
    </dgm:pt>
    <dgm:pt modelId="{7A70C7B8-D4C5-3B4F-9106-ED264F1F8C49}" type="pres">
      <dgm:prSet presAssocID="{B5174D8A-3F11-466E-BBF6-99EDB90B3E06}" presName="linear" presStyleCnt="0">
        <dgm:presLayoutVars>
          <dgm:animLvl val="lvl"/>
          <dgm:resizeHandles val="exact"/>
        </dgm:presLayoutVars>
      </dgm:prSet>
      <dgm:spPr/>
    </dgm:pt>
    <dgm:pt modelId="{56104231-71F0-7D48-A6E2-FE9FC4A0B4D8}" type="pres">
      <dgm:prSet presAssocID="{992F07E2-51C0-4EB1-8A28-225CE89A7000}" presName="parentText" presStyleLbl="node1" presStyleIdx="0" presStyleCnt="2">
        <dgm:presLayoutVars>
          <dgm:chMax val="0"/>
          <dgm:bulletEnabled val="1"/>
        </dgm:presLayoutVars>
      </dgm:prSet>
      <dgm:spPr/>
    </dgm:pt>
    <dgm:pt modelId="{4FAE281D-BF86-E048-B017-1AFAABFBCD42}" type="pres">
      <dgm:prSet presAssocID="{992F07E2-51C0-4EB1-8A28-225CE89A7000}" presName="childText" presStyleLbl="revTx" presStyleIdx="0" presStyleCnt="2">
        <dgm:presLayoutVars>
          <dgm:bulletEnabled val="1"/>
        </dgm:presLayoutVars>
      </dgm:prSet>
      <dgm:spPr/>
    </dgm:pt>
    <dgm:pt modelId="{AEEE7300-C9F5-DD4E-B2E3-A36FD618EC50}" type="pres">
      <dgm:prSet presAssocID="{4BB850B8-8161-4117-A6B0-3EDAB3A77B7E}" presName="parentText" presStyleLbl="node1" presStyleIdx="1" presStyleCnt="2">
        <dgm:presLayoutVars>
          <dgm:chMax val="0"/>
          <dgm:bulletEnabled val="1"/>
        </dgm:presLayoutVars>
      </dgm:prSet>
      <dgm:spPr/>
    </dgm:pt>
    <dgm:pt modelId="{69F8F65F-1C13-BF4B-A64E-391369217063}" type="pres">
      <dgm:prSet presAssocID="{4BB850B8-8161-4117-A6B0-3EDAB3A77B7E}" presName="childText" presStyleLbl="revTx" presStyleIdx="1" presStyleCnt="2">
        <dgm:presLayoutVars>
          <dgm:bulletEnabled val="1"/>
        </dgm:presLayoutVars>
      </dgm:prSet>
      <dgm:spPr/>
    </dgm:pt>
  </dgm:ptLst>
  <dgm:cxnLst>
    <dgm:cxn modelId="{F5517306-8F47-48CB-94F7-64EB8A404438}" srcId="{4BB850B8-8161-4117-A6B0-3EDAB3A77B7E}" destId="{A9F04FBB-6E70-4923-80BE-4953ECA9EFFD}" srcOrd="3" destOrd="0" parTransId="{340A96DB-CEA9-45BA-B3C4-8D3880CCDE6B}" sibTransId="{638285B7-790D-4BF7-A519-49C48D511CDF}"/>
    <dgm:cxn modelId="{955A8010-A3F6-485B-8C21-4E428801FBEA}" srcId="{4BB850B8-8161-4117-A6B0-3EDAB3A77B7E}" destId="{BDE4A5AD-9AA3-4DD2-B45B-D34094CB77A1}" srcOrd="0" destOrd="0" parTransId="{21E833B2-1D38-4C32-9C95-C4526DA97859}" sibTransId="{CC0A14D5-A44F-485F-BF88-6B49205C3DBD}"/>
    <dgm:cxn modelId="{D66D0A1C-B109-1345-8F81-252458A0CFF3}" type="presOf" srcId="{BDE4A5AD-9AA3-4DD2-B45B-D34094CB77A1}" destId="{69F8F65F-1C13-BF4B-A64E-391369217063}" srcOrd="0" destOrd="0" presId="urn:microsoft.com/office/officeart/2005/8/layout/vList2"/>
    <dgm:cxn modelId="{55134F1F-748F-4309-86E6-459D22793570}" srcId="{4BB850B8-8161-4117-A6B0-3EDAB3A77B7E}" destId="{0E033A04-4AB9-4625-9952-3A7262910BED}" srcOrd="2" destOrd="0" parTransId="{F9288708-BB22-4E29-A383-9613917B69AE}" sibTransId="{C99278A3-F6AB-42F7-A917-5C4F3EC1231C}"/>
    <dgm:cxn modelId="{03A68F20-A1EA-4A4B-955D-4095D0027664}" type="presOf" srcId="{B5174D8A-3F11-466E-BBF6-99EDB90B3E06}" destId="{7A70C7B8-D4C5-3B4F-9106-ED264F1F8C49}" srcOrd="0" destOrd="0" presId="urn:microsoft.com/office/officeart/2005/8/layout/vList2"/>
    <dgm:cxn modelId="{1CB7AF3D-0EA2-4D6F-9505-9E44C544A0F3}" srcId="{B5174D8A-3F11-466E-BBF6-99EDB90B3E06}" destId="{4BB850B8-8161-4117-A6B0-3EDAB3A77B7E}" srcOrd="1" destOrd="0" parTransId="{FA00559F-6C9D-4A71-8148-85F466987FED}" sibTransId="{302273A1-7AB6-4022-9EB4-2623BFB72D3D}"/>
    <dgm:cxn modelId="{AAA73240-A3CA-5541-9526-33BC5D85ADE4}" type="presOf" srcId="{992F07E2-51C0-4EB1-8A28-225CE89A7000}" destId="{56104231-71F0-7D48-A6E2-FE9FC4A0B4D8}" srcOrd="0" destOrd="0" presId="urn:microsoft.com/office/officeart/2005/8/layout/vList2"/>
    <dgm:cxn modelId="{2DF6AC42-B645-48D4-9ED5-528E278EFBEE}" srcId="{B5174D8A-3F11-466E-BBF6-99EDB90B3E06}" destId="{992F07E2-51C0-4EB1-8A28-225CE89A7000}" srcOrd="0" destOrd="0" parTransId="{70F6363F-FD55-4A4D-B57C-66E6DB866F1F}" sibTransId="{89E3F5F5-4119-4032-A1B6-57FDA7132B58}"/>
    <dgm:cxn modelId="{B0E96D50-7E74-3A46-AADC-43181433AAE7}" type="presOf" srcId="{4BB850B8-8161-4117-A6B0-3EDAB3A77B7E}" destId="{AEEE7300-C9F5-DD4E-B2E3-A36FD618EC50}" srcOrd="0" destOrd="0" presId="urn:microsoft.com/office/officeart/2005/8/layout/vList2"/>
    <dgm:cxn modelId="{9F91205D-1793-AC43-85C6-E913DBDE31F2}" srcId="{992F07E2-51C0-4EB1-8A28-225CE89A7000}" destId="{B5FD7FEF-2236-524F-9122-90CE63A53FEA}" srcOrd="1" destOrd="0" parTransId="{988B1B66-E3D0-D94F-BAC5-B33C9ABCC79D}" sibTransId="{F0FBF2BD-976B-6B49-9B10-B1CFD9F28C4E}"/>
    <dgm:cxn modelId="{A982309B-6250-AB43-A0E9-5B5C4D3DDBB8}" type="presOf" srcId="{0E033A04-4AB9-4625-9952-3A7262910BED}" destId="{69F8F65F-1C13-BF4B-A64E-391369217063}" srcOrd="0" destOrd="2" presId="urn:microsoft.com/office/officeart/2005/8/layout/vList2"/>
    <dgm:cxn modelId="{69421CAC-5716-404F-B6A7-FFCDCD5C762B}" type="presOf" srcId="{B5FD7FEF-2236-524F-9122-90CE63A53FEA}" destId="{4FAE281D-BF86-E048-B017-1AFAABFBCD42}" srcOrd="0" destOrd="1" presId="urn:microsoft.com/office/officeart/2005/8/layout/vList2"/>
    <dgm:cxn modelId="{AA8C0CBC-9530-C541-8549-CE34ABDB4A04}" type="presOf" srcId="{024C077E-8573-4E16-A975-6BCC9B3EAF09}" destId="{4FAE281D-BF86-E048-B017-1AFAABFBCD42}" srcOrd="0" destOrd="0" presId="urn:microsoft.com/office/officeart/2005/8/layout/vList2"/>
    <dgm:cxn modelId="{A6ADBFC9-EF18-4064-8BA6-3D42E79B065F}" srcId="{992F07E2-51C0-4EB1-8A28-225CE89A7000}" destId="{024C077E-8573-4E16-A975-6BCC9B3EAF09}" srcOrd="0" destOrd="0" parTransId="{3406C68F-ECE1-415D-A41F-728C2CC6B26E}" sibTransId="{CFA3D9FB-6A41-4784-8674-3E73BF36A775}"/>
    <dgm:cxn modelId="{D64E1DD7-F5FE-414A-8CF7-AEE67244B1D4}" srcId="{4BB850B8-8161-4117-A6B0-3EDAB3A77B7E}" destId="{8B2574A8-CEB8-4622-822C-649D4416D077}" srcOrd="1" destOrd="0" parTransId="{5B2A8159-E8D2-4FDE-B9EF-488921AB4EB0}" sibTransId="{AA82D66B-F143-4690-9FBC-86B15E2F5600}"/>
    <dgm:cxn modelId="{0203FADA-6752-234A-BB86-943F042C2F62}" type="presOf" srcId="{8B2574A8-CEB8-4622-822C-649D4416D077}" destId="{69F8F65F-1C13-BF4B-A64E-391369217063}" srcOrd="0" destOrd="1" presId="urn:microsoft.com/office/officeart/2005/8/layout/vList2"/>
    <dgm:cxn modelId="{3A9CF1EE-D172-704B-BBF8-C34B74944B9D}" type="presOf" srcId="{A9F04FBB-6E70-4923-80BE-4953ECA9EFFD}" destId="{69F8F65F-1C13-BF4B-A64E-391369217063}" srcOrd="0" destOrd="3" presId="urn:microsoft.com/office/officeart/2005/8/layout/vList2"/>
    <dgm:cxn modelId="{40BD6B51-5A51-2444-885D-7BCD1A972263}" type="presParOf" srcId="{7A70C7B8-D4C5-3B4F-9106-ED264F1F8C49}" destId="{56104231-71F0-7D48-A6E2-FE9FC4A0B4D8}" srcOrd="0" destOrd="0" presId="urn:microsoft.com/office/officeart/2005/8/layout/vList2"/>
    <dgm:cxn modelId="{3B776659-E70A-0E42-A2C7-7B3067732EE3}" type="presParOf" srcId="{7A70C7B8-D4C5-3B4F-9106-ED264F1F8C49}" destId="{4FAE281D-BF86-E048-B017-1AFAABFBCD42}" srcOrd="1" destOrd="0" presId="urn:microsoft.com/office/officeart/2005/8/layout/vList2"/>
    <dgm:cxn modelId="{8127A5DF-3C54-5247-81B0-EB410ABFC2E5}" type="presParOf" srcId="{7A70C7B8-D4C5-3B4F-9106-ED264F1F8C49}" destId="{AEEE7300-C9F5-DD4E-B2E3-A36FD618EC50}" srcOrd="2" destOrd="0" presId="urn:microsoft.com/office/officeart/2005/8/layout/vList2"/>
    <dgm:cxn modelId="{ACF045C8-550A-7847-A981-4625F6731983}" type="presParOf" srcId="{7A70C7B8-D4C5-3B4F-9106-ED264F1F8C49}" destId="{69F8F65F-1C13-BF4B-A64E-39136921706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DF8D636-3496-42C2-ADEC-78E4A7F305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B139AF3-CC73-4671-AE34-C7970BC1C4D6}">
      <dgm:prSet/>
      <dgm:spPr/>
      <dgm:t>
        <a:bodyPr/>
        <a:lstStyle/>
        <a:p>
          <a:r>
            <a:rPr lang="en-US"/>
            <a:t>Opioids</a:t>
          </a:r>
        </a:p>
      </dgm:t>
    </dgm:pt>
    <dgm:pt modelId="{9E94377F-26DA-4725-A46D-8B0A42870725}" type="parTrans" cxnId="{116C8EA9-BDF3-47E6-8A7B-A8777E6EF490}">
      <dgm:prSet/>
      <dgm:spPr/>
      <dgm:t>
        <a:bodyPr/>
        <a:lstStyle/>
        <a:p>
          <a:endParaRPr lang="en-US"/>
        </a:p>
      </dgm:t>
    </dgm:pt>
    <dgm:pt modelId="{E664155F-61F6-42B4-9E48-9AF20E74E30B}" type="sibTrans" cxnId="{116C8EA9-BDF3-47E6-8A7B-A8777E6EF490}">
      <dgm:prSet/>
      <dgm:spPr/>
      <dgm:t>
        <a:bodyPr/>
        <a:lstStyle/>
        <a:p>
          <a:endParaRPr lang="en-US"/>
        </a:p>
      </dgm:t>
    </dgm:pt>
    <dgm:pt modelId="{97DD1123-864C-4C2B-9470-9541BF3568CF}">
      <dgm:prSet/>
      <dgm:spPr/>
      <dgm:t>
        <a:bodyPr/>
        <a:lstStyle/>
        <a:p>
          <a:r>
            <a:rPr lang="en-US"/>
            <a:t>Decreased receptor density, affinity and binding</a:t>
          </a:r>
        </a:p>
      </dgm:t>
    </dgm:pt>
    <dgm:pt modelId="{C1634CDE-2A72-4E32-9AA6-E6155DE3AEFD}" type="parTrans" cxnId="{880CB0E5-E127-4552-BCF4-184BC72F615C}">
      <dgm:prSet/>
      <dgm:spPr/>
      <dgm:t>
        <a:bodyPr/>
        <a:lstStyle/>
        <a:p>
          <a:endParaRPr lang="en-US"/>
        </a:p>
      </dgm:t>
    </dgm:pt>
    <dgm:pt modelId="{BD8075F5-06D4-43BB-91EC-28627F4E0996}" type="sibTrans" cxnId="{880CB0E5-E127-4552-BCF4-184BC72F615C}">
      <dgm:prSet/>
      <dgm:spPr/>
      <dgm:t>
        <a:bodyPr/>
        <a:lstStyle/>
        <a:p>
          <a:endParaRPr lang="en-US"/>
        </a:p>
      </dgm:t>
    </dgm:pt>
    <dgm:pt modelId="{E364CB49-7C8E-4990-867C-8914D6EC72C6}">
      <dgm:prSet/>
      <dgm:spPr/>
      <dgm:t>
        <a:bodyPr/>
        <a:lstStyle/>
        <a:p>
          <a:r>
            <a:rPr lang="en-US" dirty="0"/>
            <a:t>Respiratory depression increases with age</a:t>
          </a:r>
        </a:p>
      </dgm:t>
    </dgm:pt>
    <dgm:pt modelId="{424263ED-99A0-4366-9415-2E742F8E1B22}" type="parTrans" cxnId="{FB0A2BCF-2165-4F6E-9C79-7478199FD399}">
      <dgm:prSet/>
      <dgm:spPr/>
      <dgm:t>
        <a:bodyPr/>
        <a:lstStyle/>
        <a:p>
          <a:endParaRPr lang="en-US"/>
        </a:p>
      </dgm:t>
    </dgm:pt>
    <dgm:pt modelId="{08DF377D-6DBC-46FB-A50D-8D9A4AB39975}" type="sibTrans" cxnId="{FB0A2BCF-2165-4F6E-9C79-7478199FD399}">
      <dgm:prSet/>
      <dgm:spPr/>
      <dgm:t>
        <a:bodyPr/>
        <a:lstStyle/>
        <a:p>
          <a:endParaRPr lang="en-US"/>
        </a:p>
      </dgm:t>
    </dgm:pt>
    <dgm:pt modelId="{66349554-F05C-4859-A258-AB46176755D0}">
      <dgm:prSet/>
      <dgm:spPr/>
      <dgm:t>
        <a:bodyPr/>
        <a:lstStyle/>
        <a:p>
          <a:r>
            <a:rPr lang="en-US"/>
            <a:t>Fentanyl</a:t>
          </a:r>
        </a:p>
      </dgm:t>
    </dgm:pt>
    <dgm:pt modelId="{18EDDF16-8DD0-4CC8-9109-B53038A05DE8}" type="parTrans" cxnId="{AD50B282-658A-41BC-9B2F-A91A71A32A70}">
      <dgm:prSet/>
      <dgm:spPr/>
      <dgm:t>
        <a:bodyPr/>
        <a:lstStyle/>
        <a:p>
          <a:endParaRPr lang="en-US"/>
        </a:p>
      </dgm:t>
    </dgm:pt>
    <dgm:pt modelId="{737F9924-4DA7-4FA2-9C92-D7093C3CBA92}" type="sibTrans" cxnId="{AD50B282-658A-41BC-9B2F-A91A71A32A70}">
      <dgm:prSet/>
      <dgm:spPr/>
      <dgm:t>
        <a:bodyPr/>
        <a:lstStyle/>
        <a:p>
          <a:endParaRPr lang="en-US"/>
        </a:p>
      </dgm:t>
    </dgm:pt>
    <dgm:pt modelId="{C43A7328-0D62-4B36-B339-9AE2D9C75E21}">
      <dgm:prSet/>
      <dgm:spPr/>
      <dgm:t>
        <a:bodyPr/>
        <a:lstStyle/>
        <a:p>
          <a:r>
            <a:rPr lang="en-US"/>
            <a:t>50% increase in potency</a:t>
          </a:r>
        </a:p>
      </dgm:t>
    </dgm:pt>
    <dgm:pt modelId="{677B7C37-C7B8-4095-BCDD-95B15B2707DF}" type="parTrans" cxnId="{22B3F397-C7CF-4745-BED4-99FE6D902FF4}">
      <dgm:prSet/>
      <dgm:spPr/>
      <dgm:t>
        <a:bodyPr/>
        <a:lstStyle/>
        <a:p>
          <a:endParaRPr lang="en-US"/>
        </a:p>
      </dgm:t>
    </dgm:pt>
    <dgm:pt modelId="{B75CD78D-90D6-4FF2-BA2D-FC61D7CEE3FC}" type="sibTrans" cxnId="{22B3F397-C7CF-4745-BED4-99FE6D902FF4}">
      <dgm:prSet/>
      <dgm:spPr/>
      <dgm:t>
        <a:bodyPr/>
        <a:lstStyle/>
        <a:p>
          <a:endParaRPr lang="en-US"/>
        </a:p>
      </dgm:t>
    </dgm:pt>
    <dgm:pt modelId="{E55BF238-6168-4167-89F3-A94781A3090B}">
      <dgm:prSet/>
      <dgm:spPr/>
      <dgm:t>
        <a:bodyPr/>
        <a:lstStyle/>
        <a:p>
          <a:r>
            <a:rPr lang="en-US"/>
            <a:t>Dose reduction</a:t>
          </a:r>
        </a:p>
      </dgm:t>
    </dgm:pt>
    <dgm:pt modelId="{C6E8BC67-B4E9-43DF-B032-D3C4D0168A19}" type="parTrans" cxnId="{02E31BC8-A546-4536-BA16-1EE29E7CBB15}">
      <dgm:prSet/>
      <dgm:spPr/>
      <dgm:t>
        <a:bodyPr/>
        <a:lstStyle/>
        <a:p>
          <a:endParaRPr lang="en-US"/>
        </a:p>
      </dgm:t>
    </dgm:pt>
    <dgm:pt modelId="{D5420A9E-6246-4C73-9A4F-CC2DAE5A79E8}" type="sibTrans" cxnId="{02E31BC8-A546-4536-BA16-1EE29E7CBB15}">
      <dgm:prSet/>
      <dgm:spPr/>
      <dgm:t>
        <a:bodyPr/>
        <a:lstStyle/>
        <a:p>
          <a:endParaRPr lang="en-US"/>
        </a:p>
      </dgm:t>
    </dgm:pt>
    <dgm:pt modelId="{B38E16FA-C864-7F41-A337-8DB4023E0348}">
      <dgm:prSet/>
      <dgm:spPr/>
      <dgm:t>
        <a:bodyPr/>
        <a:lstStyle/>
        <a:p>
          <a:r>
            <a:rPr lang="en-US" dirty="0"/>
            <a:t>Dexmedetomidine</a:t>
          </a:r>
        </a:p>
      </dgm:t>
    </dgm:pt>
    <dgm:pt modelId="{C36A7132-1213-1A44-B1C6-98217457035D}" type="parTrans" cxnId="{DFB56256-E850-9F43-9BB0-C7966262752A}">
      <dgm:prSet/>
      <dgm:spPr/>
      <dgm:t>
        <a:bodyPr/>
        <a:lstStyle/>
        <a:p>
          <a:endParaRPr lang="en-US"/>
        </a:p>
      </dgm:t>
    </dgm:pt>
    <dgm:pt modelId="{952C927C-8BBF-8B4F-9BA8-6D2853692F2F}" type="sibTrans" cxnId="{DFB56256-E850-9F43-9BB0-C7966262752A}">
      <dgm:prSet/>
      <dgm:spPr/>
      <dgm:t>
        <a:bodyPr/>
        <a:lstStyle/>
        <a:p>
          <a:endParaRPr lang="en-US"/>
        </a:p>
      </dgm:t>
    </dgm:pt>
    <dgm:pt modelId="{8620E280-757A-FE40-98AF-F8366CC01941}">
      <dgm:prSet/>
      <dgm:spPr/>
      <dgm:t>
        <a:bodyPr/>
        <a:lstStyle/>
        <a:p>
          <a:r>
            <a:rPr lang="en-US" dirty="0"/>
            <a:t>No respiratory depression</a:t>
          </a:r>
        </a:p>
      </dgm:t>
    </dgm:pt>
    <dgm:pt modelId="{329FDF4B-5945-B341-9950-BB22983EDDE2}" type="parTrans" cxnId="{94FEB6E2-0761-8B46-BB09-D68AB606D431}">
      <dgm:prSet/>
      <dgm:spPr/>
      <dgm:t>
        <a:bodyPr/>
        <a:lstStyle/>
        <a:p>
          <a:endParaRPr lang="en-US"/>
        </a:p>
      </dgm:t>
    </dgm:pt>
    <dgm:pt modelId="{107509EE-8986-E445-BFEE-F933FE14CFC2}" type="sibTrans" cxnId="{94FEB6E2-0761-8B46-BB09-D68AB606D431}">
      <dgm:prSet/>
      <dgm:spPr/>
      <dgm:t>
        <a:bodyPr/>
        <a:lstStyle/>
        <a:p>
          <a:endParaRPr lang="en-US"/>
        </a:p>
      </dgm:t>
    </dgm:pt>
    <dgm:pt modelId="{219B84C7-CE66-1B4C-A142-73AB1B98F15A}">
      <dgm:prSet/>
      <dgm:spPr/>
      <dgm:t>
        <a:bodyPr/>
        <a:lstStyle/>
        <a:p>
          <a:r>
            <a:rPr lang="en-US" dirty="0"/>
            <a:t>Cardiovascular stability </a:t>
          </a:r>
        </a:p>
      </dgm:t>
    </dgm:pt>
    <dgm:pt modelId="{D1425EF8-30DA-C549-B9C3-7DA50FB7D70C}" type="parTrans" cxnId="{029422DC-CC37-B843-A383-DD3C68C65E6B}">
      <dgm:prSet/>
      <dgm:spPr/>
      <dgm:t>
        <a:bodyPr/>
        <a:lstStyle/>
        <a:p>
          <a:endParaRPr lang="en-US"/>
        </a:p>
      </dgm:t>
    </dgm:pt>
    <dgm:pt modelId="{A80373BF-D8E3-6244-9393-A28650C680BB}" type="sibTrans" cxnId="{029422DC-CC37-B843-A383-DD3C68C65E6B}">
      <dgm:prSet/>
      <dgm:spPr/>
      <dgm:t>
        <a:bodyPr/>
        <a:lstStyle/>
        <a:p>
          <a:endParaRPr lang="en-US"/>
        </a:p>
      </dgm:t>
    </dgm:pt>
    <dgm:pt modelId="{F15DF0D4-C044-8F47-A4E8-E4642DA07409}">
      <dgm:prSet/>
      <dgm:spPr/>
      <dgm:t>
        <a:bodyPr/>
        <a:lstStyle/>
        <a:p>
          <a:r>
            <a:rPr lang="en-US" dirty="0"/>
            <a:t>Liver metabolism slowed</a:t>
          </a:r>
        </a:p>
      </dgm:t>
    </dgm:pt>
    <dgm:pt modelId="{7054DDC6-FDDE-FD4A-8606-C3A9BFEE61BE}" type="parTrans" cxnId="{F1C314CC-3552-B14B-B8B3-FFDF70623C2C}">
      <dgm:prSet/>
      <dgm:spPr/>
      <dgm:t>
        <a:bodyPr/>
        <a:lstStyle/>
        <a:p>
          <a:endParaRPr lang="en-US"/>
        </a:p>
      </dgm:t>
    </dgm:pt>
    <dgm:pt modelId="{006CF8DA-6CBC-4448-AC35-6A83A7CA98D7}" type="sibTrans" cxnId="{F1C314CC-3552-B14B-B8B3-FFDF70623C2C}">
      <dgm:prSet/>
      <dgm:spPr/>
      <dgm:t>
        <a:bodyPr/>
        <a:lstStyle/>
        <a:p>
          <a:endParaRPr lang="en-US"/>
        </a:p>
      </dgm:t>
    </dgm:pt>
    <dgm:pt modelId="{2ACA77E5-8728-E348-89E2-3F8A81D7B978}" type="pres">
      <dgm:prSet presAssocID="{3DF8D636-3496-42C2-ADEC-78E4A7F30573}" presName="linear" presStyleCnt="0">
        <dgm:presLayoutVars>
          <dgm:animLvl val="lvl"/>
          <dgm:resizeHandles val="exact"/>
        </dgm:presLayoutVars>
      </dgm:prSet>
      <dgm:spPr/>
    </dgm:pt>
    <dgm:pt modelId="{E527D2CA-DA63-AE43-B8D3-861E557E0F7D}" type="pres">
      <dgm:prSet presAssocID="{7B139AF3-CC73-4671-AE34-C7970BC1C4D6}" presName="parentText" presStyleLbl="node1" presStyleIdx="0" presStyleCnt="3">
        <dgm:presLayoutVars>
          <dgm:chMax val="0"/>
          <dgm:bulletEnabled val="1"/>
        </dgm:presLayoutVars>
      </dgm:prSet>
      <dgm:spPr/>
    </dgm:pt>
    <dgm:pt modelId="{E31E512E-68F2-A747-B214-E68459BAE076}" type="pres">
      <dgm:prSet presAssocID="{7B139AF3-CC73-4671-AE34-C7970BC1C4D6}" presName="childText" presStyleLbl="revTx" presStyleIdx="0" presStyleCnt="3">
        <dgm:presLayoutVars>
          <dgm:bulletEnabled val="1"/>
        </dgm:presLayoutVars>
      </dgm:prSet>
      <dgm:spPr/>
    </dgm:pt>
    <dgm:pt modelId="{E3EE776A-A40E-4D49-A81E-D60A677C9874}" type="pres">
      <dgm:prSet presAssocID="{66349554-F05C-4859-A258-AB46176755D0}" presName="parentText" presStyleLbl="node1" presStyleIdx="1" presStyleCnt="3">
        <dgm:presLayoutVars>
          <dgm:chMax val="0"/>
          <dgm:bulletEnabled val="1"/>
        </dgm:presLayoutVars>
      </dgm:prSet>
      <dgm:spPr/>
    </dgm:pt>
    <dgm:pt modelId="{734D4517-D81E-BA4B-BE2E-E805BFCD9092}" type="pres">
      <dgm:prSet presAssocID="{66349554-F05C-4859-A258-AB46176755D0}" presName="childText" presStyleLbl="revTx" presStyleIdx="1" presStyleCnt="3">
        <dgm:presLayoutVars>
          <dgm:bulletEnabled val="1"/>
        </dgm:presLayoutVars>
      </dgm:prSet>
      <dgm:spPr/>
    </dgm:pt>
    <dgm:pt modelId="{ED90CA34-7634-F846-9C9E-50BB8BF842C7}" type="pres">
      <dgm:prSet presAssocID="{B38E16FA-C864-7F41-A337-8DB4023E0348}" presName="parentText" presStyleLbl="node1" presStyleIdx="2" presStyleCnt="3">
        <dgm:presLayoutVars>
          <dgm:chMax val="0"/>
          <dgm:bulletEnabled val="1"/>
        </dgm:presLayoutVars>
      </dgm:prSet>
      <dgm:spPr/>
    </dgm:pt>
    <dgm:pt modelId="{6B65D9BF-78F8-4F45-B82F-19AE83B849D4}" type="pres">
      <dgm:prSet presAssocID="{B38E16FA-C864-7F41-A337-8DB4023E0348}" presName="childText" presStyleLbl="revTx" presStyleIdx="2" presStyleCnt="3">
        <dgm:presLayoutVars>
          <dgm:bulletEnabled val="1"/>
        </dgm:presLayoutVars>
      </dgm:prSet>
      <dgm:spPr/>
    </dgm:pt>
  </dgm:ptLst>
  <dgm:cxnLst>
    <dgm:cxn modelId="{E745B808-A3B4-9242-A37A-8A9409AF5B43}" type="presOf" srcId="{3DF8D636-3496-42C2-ADEC-78E4A7F30573}" destId="{2ACA77E5-8728-E348-89E2-3F8A81D7B978}" srcOrd="0" destOrd="0" presId="urn:microsoft.com/office/officeart/2005/8/layout/vList2"/>
    <dgm:cxn modelId="{5B1D9A0A-C80E-E143-BE56-BFE9FCEBFD03}" type="presOf" srcId="{66349554-F05C-4859-A258-AB46176755D0}" destId="{E3EE776A-A40E-4D49-A81E-D60A677C9874}" srcOrd="0" destOrd="0" presId="urn:microsoft.com/office/officeart/2005/8/layout/vList2"/>
    <dgm:cxn modelId="{BFF8560B-E69A-BC47-8F23-4490767BDE4C}" type="presOf" srcId="{97DD1123-864C-4C2B-9470-9541BF3568CF}" destId="{E31E512E-68F2-A747-B214-E68459BAE076}" srcOrd="0" destOrd="0" presId="urn:microsoft.com/office/officeart/2005/8/layout/vList2"/>
    <dgm:cxn modelId="{60138A49-932A-2340-9379-1E0639B1619E}" type="presOf" srcId="{B38E16FA-C864-7F41-A337-8DB4023E0348}" destId="{ED90CA34-7634-F846-9C9E-50BB8BF842C7}" srcOrd="0" destOrd="0" presId="urn:microsoft.com/office/officeart/2005/8/layout/vList2"/>
    <dgm:cxn modelId="{DFB56256-E850-9F43-9BB0-C7966262752A}" srcId="{3DF8D636-3496-42C2-ADEC-78E4A7F30573}" destId="{B38E16FA-C864-7F41-A337-8DB4023E0348}" srcOrd="2" destOrd="0" parTransId="{C36A7132-1213-1A44-B1C6-98217457035D}" sibTransId="{952C927C-8BBF-8B4F-9BA8-6D2853692F2F}"/>
    <dgm:cxn modelId="{16F29C77-9333-BE45-A49E-651571B02644}" type="presOf" srcId="{219B84C7-CE66-1B4C-A142-73AB1B98F15A}" destId="{6B65D9BF-78F8-4F45-B82F-19AE83B849D4}" srcOrd="0" destOrd="1" presId="urn:microsoft.com/office/officeart/2005/8/layout/vList2"/>
    <dgm:cxn modelId="{90D90178-8F71-F240-9079-13B84667873D}" type="presOf" srcId="{E55BF238-6168-4167-89F3-A94781A3090B}" destId="{734D4517-D81E-BA4B-BE2E-E805BFCD9092}" srcOrd="0" destOrd="1" presId="urn:microsoft.com/office/officeart/2005/8/layout/vList2"/>
    <dgm:cxn modelId="{AD50B282-658A-41BC-9B2F-A91A71A32A70}" srcId="{3DF8D636-3496-42C2-ADEC-78E4A7F30573}" destId="{66349554-F05C-4859-A258-AB46176755D0}" srcOrd="1" destOrd="0" parTransId="{18EDDF16-8DD0-4CC8-9109-B53038A05DE8}" sibTransId="{737F9924-4DA7-4FA2-9C92-D7093C3CBA92}"/>
    <dgm:cxn modelId="{22B3F397-C7CF-4745-BED4-99FE6D902FF4}" srcId="{66349554-F05C-4859-A258-AB46176755D0}" destId="{C43A7328-0D62-4B36-B339-9AE2D9C75E21}" srcOrd="0" destOrd="0" parTransId="{677B7C37-C7B8-4095-BCDD-95B15B2707DF}" sibTransId="{B75CD78D-90D6-4FF2-BA2D-FC61D7CEE3FC}"/>
    <dgm:cxn modelId="{116C8EA9-BDF3-47E6-8A7B-A8777E6EF490}" srcId="{3DF8D636-3496-42C2-ADEC-78E4A7F30573}" destId="{7B139AF3-CC73-4671-AE34-C7970BC1C4D6}" srcOrd="0" destOrd="0" parTransId="{9E94377F-26DA-4725-A46D-8B0A42870725}" sibTransId="{E664155F-61F6-42B4-9E48-9AF20E74E30B}"/>
    <dgm:cxn modelId="{4EE07BAA-B16C-3C40-8739-AEA63B72577C}" type="presOf" srcId="{C43A7328-0D62-4B36-B339-9AE2D9C75E21}" destId="{734D4517-D81E-BA4B-BE2E-E805BFCD9092}" srcOrd="0" destOrd="0" presId="urn:microsoft.com/office/officeart/2005/8/layout/vList2"/>
    <dgm:cxn modelId="{9FBED8B5-9EB4-7047-B5EE-300755ADC6CB}" type="presOf" srcId="{E364CB49-7C8E-4990-867C-8914D6EC72C6}" destId="{E31E512E-68F2-A747-B214-E68459BAE076}" srcOrd="0" destOrd="1" presId="urn:microsoft.com/office/officeart/2005/8/layout/vList2"/>
    <dgm:cxn modelId="{02E31BC8-A546-4536-BA16-1EE29E7CBB15}" srcId="{66349554-F05C-4859-A258-AB46176755D0}" destId="{E55BF238-6168-4167-89F3-A94781A3090B}" srcOrd="1" destOrd="0" parTransId="{C6E8BC67-B4E9-43DF-B032-D3C4D0168A19}" sibTransId="{D5420A9E-6246-4C73-9A4F-CC2DAE5A79E8}"/>
    <dgm:cxn modelId="{F1C314CC-3552-B14B-B8B3-FFDF70623C2C}" srcId="{7B139AF3-CC73-4671-AE34-C7970BC1C4D6}" destId="{F15DF0D4-C044-8F47-A4E8-E4642DA07409}" srcOrd="2" destOrd="0" parTransId="{7054DDC6-FDDE-FD4A-8606-C3A9BFEE61BE}" sibTransId="{006CF8DA-6CBC-4448-AC35-6A83A7CA98D7}"/>
    <dgm:cxn modelId="{FB0A2BCF-2165-4F6E-9C79-7478199FD399}" srcId="{7B139AF3-CC73-4671-AE34-C7970BC1C4D6}" destId="{E364CB49-7C8E-4990-867C-8914D6EC72C6}" srcOrd="1" destOrd="0" parTransId="{424263ED-99A0-4366-9415-2E742F8E1B22}" sibTransId="{08DF377D-6DBC-46FB-A50D-8D9A4AB39975}"/>
    <dgm:cxn modelId="{029422DC-CC37-B843-A383-DD3C68C65E6B}" srcId="{B38E16FA-C864-7F41-A337-8DB4023E0348}" destId="{219B84C7-CE66-1B4C-A142-73AB1B98F15A}" srcOrd="1" destOrd="0" parTransId="{D1425EF8-30DA-C549-B9C3-7DA50FB7D70C}" sibTransId="{A80373BF-D8E3-6244-9393-A28650C680BB}"/>
    <dgm:cxn modelId="{94FEB6E2-0761-8B46-BB09-D68AB606D431}" srcId="{B38E16FA-C864-7F41-A337-8DB4023E0348}" destId="{8620E280-757A-FE40-98AF-F8366CC01941}" srcOrd="0" destOrd="0" parTransId="{329FDF4B-5945-B341-9950-BB22983EDDE2}" sibTransId="{107509EE-8986-E445-BFEE-F933FE14CFC2}"/>
    <dgm:cxn modelId="{880CB0E5-E127-4552-BCF4-184BC72F615C}" srcId="{7B139AF3-CC73-4671-AE34-C7970BC1C4D6}" destId="{97DD1123-864C-4C2B-9470-9541BF3568CF}" srcOrd="0" destOrd="0" parTransId="{C1634CDE-2A72-4E32-9AA6-E6155DE3AEFD}" sibTransId="{BD8075F5-06D4-43BB-91EC-28627F4E0996}"/>
    <dgm:cxn modelId="{F94C0BE6-1B56-A245-941A-6CB644CFBEC3}" type="presOf" srcId="{7B139AF3-CC73-4671-AE34-C7970BC1C4D6}" destId="{E527D2CA-DA63-AE43-B8D3-861E557E0F7D}" srcOrd="0" destOrd="0" presId="urn:microsoft.com/office/officeart/2005/8/layout/vList2"/>
    <dgm:cxn modelId="{B03A5EF2-9DCB-8540-BACB-105B87D6F31D}" type="presOf" srcId="{F15DF0D4-C044-8F47-A4E8-E4642DA07409}" destId="{E31E512E-68F2-A747-B214-E68459BAE076}" srcOrd="0" destOrd="2" presId="urn:microsoft.com/office/officeart/2005/8/layout/vList2"/>
    <dgm:cxn modelId="{9830B2F8-337B-5E4D-9442-0E366EABB8A5}" type="presOf" srcId="{8620E280-757A-FE40-98AF-F8366CC01941}" destId="{6B65D9BF-78F8-4F45-B82F-19AE83B849D4}" srcOrd="0" destOrd="0" presId="urn:microsoft.com/office/officeart/2005/8/layout/vList2"/>
    <dgm:cxn modelId="{66CB1369-1E33-2A47-A511-D974B37A608D}" type="presParOf" srcId="{2ACA77E5-8728-E348-89E2-3F8A81D7B978}" destId="{E527D2CA-DA63-AE43-B8D3-861E557E0F7D}" srcOrd="0" destOrd="0" presId="urn:microsoft.com/office/officeart/2005/8/layout/vList2"/>
    <dgm:cxn modelId="{DB24D6A6-AB89-9846-B143-B7B816114696}" type="presParOf" srcId="{2ACA77E5-8728-E348-89E2-3F8A81D7B978}" destId="{E31E512E-68F2-A747-B214-E68459BAE076}" srcOrd="1" destOrd="0" presId="urn:microsoft.com/office/officeart/2005/8/layout/vList2"/>
    <dgm:cxn modelId="{735A8EDC-ADCB-3947-80BE-62F02159285E}" type="presParOf" srcId="{2ACA77E5-8728-E348-89E2-3F8A81D7B978}" destId="{E3EE776A-A40E-4D49-A81E-D60A677C9874}" srcOrd="2" destOrd="0" presId="urn:microsoft.com/office/officeart/2005/8/layout/vList2"/>
    <dgm:cxn modelId="{A1E45841-C11D-D544-89BB-9EF9DB3D8CE4}" type="presParOf" srcId="{2ACA77E5-8728-E348-89E2-3F8A81D7B978}" destId="{734D4517-D81E-BA4B-BE2E-E805BFCD9092}" srcOrd="3" destOrd="0" presId="urn:microsoft.com/office/officeart/2005/8/layout/vList2"/>
    <dgm:cxn modelId="{8450CA4C-D185-9B4F-839A-3399F4F01A84}" type="presParOf" srcId="{2ACA77E5-8728-E348-89E2-3F8A81D7B978}" destId="{ED90CA34-7634-F846-9C9E-50BB8BF842C7}" srcOrd="4" destOrd="0" presId="urn:microsoft.com/office/officeart/2005/8/layout/vList2"/>
    <dgm:cxn modelId="{2B43EC32-236F-964D-BAF6-9334C491B223}" type="presParOf" srcId="{2ACA77E5-8728-E348-89E2-3F8A81D7B978}" destId="{6B65D9BF-78F8-4F45-B82F-19AE83B849D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8A91E7FF-103C-432C-A946-72A80F33BC8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C0B494E-9750-47DC-AD7F-67C3AE5F4390}">
      <dgm:prSet/>
      <dgm:spPr/>
      <dgm:t>
        <a:bodyPr/>
        <a:lstStyle/>
        <a:p>
          <a:r>
            <a:rPr lang="en-US"/>
            <a:t>Dose reduction </a:t>
          </a:r>
        </a:p>
      </dgm:t>
    </dgm:pt>
    <dgm:pt modelId="{C5E4C976-F467-456F-9447-DE3C4E0ACD83}" type="parTrans" cxnId="{01871909-DABC-405C-92EE-8DBAEFD9D863}">
      <dgm:prSet/>
      <dgm:spPr/>
      <dgm:t>
        <a:bodyPr/>
        <a:lstStyle/>
        <a:p>
          <a:endParaRPr lang="en-US"/>
        </a:p>
      </dgm:t>
    </dgm:pt>
    <dgm:pt modelId="{ACBF4D4E-A8A4-49C3-ADB2-538E46DCBDCB}" type="sibTrans" cxnId="{01871909-DABC-405C-92EE-8DBAEFD9D863}">
      <dgm:prSet/>
      <dgm:spPr/>
      <dgm:t>
        <a:bodyPr/>
        <a:lstStyle/>
        <a:p>
          <a:endParaRPr lang="en-US"/>
        </a:p>
      </dgm:t>
    </dgm:pt>
    <dgm:pt modelId="{3E30AFFF-5CD3-488D-8342-7F262F0C57AE}">
      <dgm:prSet/>
      <dgm:spPr/>
      <dgm:t>
        <a:bodyPr/>
        <a:lstStyle/>
        <a:p>
          <a:r>
            <a:rPr lang="en-US"/>
            <a:t>25%-75%</a:t>
          </a:r>
        </a:p>
      </dgm:t>
    </dgm:pt>
    <dgm:pt modelId="{1F4AACC2-2F3B-43CB-925C-252D2A38CF65}" type="parTrans" cxnId="{09B31B73-206C-49EE-9D23-FC44A6689F33}">
      <dgm:prSet/>
      <dgm:spPr/>
      <dgm:t>
        <a:bodyPr/>
        <a:lstStyle/>
        <a:p>
          <a:endParaRPr lang="en-US"/>
        </a:p>
      </dgm:t>
    </dgm:pt>
    <dgm:pt modelId="{AAD5C9AF-B690-434C-A451-E2F1DA2A5DD6}" type="sibTrans" cxnId="{09B31B73-206C-49EE-9D23-FC44A6689F33}">
      <dgm:prSet/>
      <dgm:spPr/>
      <dgm:t>
        <a:bodyPr/>
        <a:lstStyle/>
        <a:p>
          <a:endParaRPr lang="en-US"/>
        </a:p>
      </dgm:t>
    </dgm:pt>
    <dgm:pt modelId="{86A01EC6-23FD-465F-847B-F34E9CBD6E3E}">
      <dgm:prSet/>
      <dgm:spPr/>
      <dgm:t>
        <a:bodyPr/>
        <a:lstStyle/>
        <a:p>
          <a:r>
            <a:rPr lang="en-US"/>
            <a:t>Maintain hemodynamic stability</a:t>
          </a:r>
        </a:p>
      </dgm:t>
    </dgm:pt>
    <dgm:pt modelId="{91DBD844-68E6-440F-A35C-6AC67BA65C95}" type="parTrans" cxnId="{EDCCAF8B-DE9C-4CCD-945E-105B6E0150D7}">
      <dgm:prSet/>
      <dgm:spPr/>
      <dgm:t>
        <a:bodyPr/>
        <a:lstStyle/>
        <a:p>
          <a:endParaRPr lang="en-US"/>
        </a:p>
      </dgm:t>
    </dgm:pt>
    <dgm:pt modelId="{A121A2E1-E30A-43EE-A71D-2C4D0D283DCA}" type="sibTrans" cxnId="{EDCCAF8B-DE9C-4CCD-945E-105B6E0150D7}">
      <dgm:prSet/>
      <dgm:spPr/>
      <dgm:t>
        <a:bodyPr/>
        <a:lstStyle/>
        <a:p>
          <a:endParaRPr lang="en-US"/>
        </a:p>
      </dgm:t>
    </dgm:pt>
    <dgm:pt modelId="{C3CFE9A7-8F0E-47AA-8C89-4FC3BB04C2CF}">
      <dgm:prSet/>
      <dgm:spPr/>
      <dgm:t>
        <a:bodyPr/>
        <a:lstStyle/>
        <a:p>
          <a:r>
            <a:rPr lang="en-US"/>
            <a:t>Both hypotension and hypertension associated with adverse outcomes</a:t>
          </a:r>
        </a:p>
      </dgm:t>
    </dgm:pt>
    <dgm:pt modelId="{F446BE69-BCDB-4B0C-9845-920D26B57321}" type="parTrans" cxnId="{8553CBD7-F788-4314-9726-6B2BCD52D539}">
      <dgm:prSet/>
      <dgm:spPr/>
      <dgm:t>
        <a:bodyPr/>
        <a:lstStyle/>
        <a:p>
          <a:endParaRPr lang="en-US"/>
        </a:p>
      </dgm:t>
    </dgm:pt>
    <dgm:pt modelId="{89E50AAB-6015-4BE8-ADC0-22B147BE6ADB}" type="sibTrans" cxnId="{8553CBD7-F788-4314-9726-6B2BCD52D539}">
      <dgm:prSet/>
      <dgm:spPr/>
      <dgm:t>
        <a:bodyPr/>
        <a:lstStyle/>
        <a:p>
          <a:endParaRPr lang="en-US"/>
        </a:p>
      </dgm:t>
    </dgm:pt>
    <dgm:pt modelId="{51D308BD-885E-4490-A238-6F97B1228672}">
      <dgm:prSet/>
      <dgm:spPr/>
      <dgm:t>
        <a:bodyPr/>
        <a:lstStyle/>
        <a:p>
          <a:r>
            <a:rPr lang="en-US"/>
            <a:t>Post-induction hypotension	</a:t>
          </a:r>
        </a:p>
      </dgm:t>
    </dgm:pt>
    <dgm:pt modelId="{4F550C0C-DEBF-4508-B3B4-E24F3FF0A13A}" type="parTrans" cxnId="{B24C7CC8-1E5B-4E6C-9CDF-23D418B0A392}">
      <dgm:prSet/>
      <dgm:spPr/>
      <dgm:t>
        <a:bodyPr/>
        <a:lstStyle/>
        <a:p>
          <a:endParaRPr lang="en-US"/>
        </a:p>
      </dgm:t>
    </dgm:pt>
    <dgm:pt modelId="{F75C08E8-3DCA-437F-95C6-5B125AEB4096}" type="sibTrans" cxnId="{B24C7CC8-1E5B-4E6C-9CDF-23D418B0A392}">
      <dgm:prSet/>
      <dgm:spPr/>
      <dgm:t>
        <a:bodyPr/>
        <a:lstStyle/>
        <a:p>
          <a:endParaRPr lang="en-US"/>
        </a:p>
      </dgm:t>
    </dgm:pt>
    <dgm:pt modelId="{579B6CF4-F4A8-49CB-AF65-30F64368BB4F}">
      <dgm:prSet/>
      <dgm:spPr/>
      <dgm:t>
        <a:bodyPr/>
        <a:lstStyle/>
        <a:p>
          <a:r>
            <a:rPr lang="en-US"/>
            <a:t>Prolonged hospital stays and/or death</a:t>
          </a:r>
        </a:p>
      </dgm:t>
    </dgm:pt>
    <dgm:pt modelId="{5630BAB9-8E1B-4248-8B6E-5101198E25FD}" type="parTrans" cxnId="{1FCED019-E948-409D-8A07-8F35235F8209}">
      <dgm:prSet/>
      <dgm:spPr/>
      <dgm:t>
        <a:bodyPr/>
        <a:lstStyle/>
        <a:p>
          <a:endParaRPr lang="en-US"/>
        </a:p>
      </dgm:t>
    </dgm:pt>
    <dgm:pt modelId="{ECD0C7F2-300D-40C9-A842-5C2A0D665B18}" type="sibTrans" cxnId="{1FCED019-E948-409D-8A07-8F35235F8209}">
      <dgm:prSet/>
      <dgm:spPr/>
      <dgm:t>
        <a:bodyPr/>
        <a:lstStyle/>
        <a:p>
          <a:endParaRPr lang="en-US"/>
        </a:p>
      </dgm:t>
    </dgm:pt>
    <dgm:pt modelId="{E0AF7A19-9FC4-423F-82A5-5B3353219789}">
      <dgm:prSet/>
      <dgm:spPr/>
      <dgm:t>
        <a:bodyPr/>
        <a:lstStyle/>
        <a:p>
          <a:r>
            <a:rPr lang="en-US"/>
            <a:t>Intraoperative hypotension</a:t>
          </a:r>
        </a:p>
      </dgm:t>
    </dgm:pt>
    <dgm:pt modelId="{2174008D-7A61-473C-A716-FF796B2DA968}" type="parTrans" cxnId="{E49A7B1C-1C5E-4DEF-9E1A-312DE5B7B107}">
      <dgm:prSet/>
      <dgm:spPr/>
      <dgm:t>
        <a:bodyPr/>
        <a:lstStyle/>
        <a:p>
          <a:endParaRPr lang="en-US"/>
        </a:p>
      </dgm:t>
    </dgm:pt>
    <dgm:pt modelId="{5BA44B6B-6E4D-4456-8EC5-4BF6A3974283}" type="sibTrans" cxnId="{E49A7B1C-1C5E-4DEF-9E1A-312DE5B7B107}">
      <dgm:prSet/>
      <dgm:spPr/>
      <dgm:t>
        <a:bodyPr/>
        <a:lstStyle/>
        <a:p>
          <a:endParaRPr lang="en-US"/>
        </a:p>
      </dgm:t>
    </dgm:pt>
    <dgm:pt modelId="{A3B0BC96-1D9A-45DF-870A-B6823D07A6DE}">
      <dgm:prSet/>
      <dgm:spPr/>
      <dgm:t>
        <a:bodyPr/>
        <a:lstStyle/>
        <a:p>
          <a:r>
            <a:rPr lang="en-US"/>
            <a:t>Increased risk for acute kidney and myocardial injury</a:t>
          </a:r>
        </a:p>
      </dgm:t>
    </dgm:pt>
    <dgm:pt modelId="{27E8E41D-D6C3-4A88-9EEB-8BA4F88893DC}" type="parTrans" cxnId="{849680AF-D41B-4A94-BF9D-A03BDF1262E2}">
      <dgm:prSet/>
      <dgm:spPr/>
      <dgm:t>
        <a:bodyPr/>
        <a:lstStyle/>
        <a:p>
          <a:endParaRPr lang="en-US"/>
        </a:p>
      </dgm:t>
    </dgm:pt>
    <dgm:pt modelId="{63861628-1447-47A1-8A6E-7A62395B962C}" type="sibTrans" cxnId="{849680AF-D41B-4A94-BF9D-A03BDF1262E2}">
      <dgm:prSet/>
      <dgm:spPr/>
      <dgm:t>
        <a:bodyPr/>
        <a:lstStyle/>
        <a:p>
          <a:endParaRPr lang="en-US"/>
        </a:p>
      </dgm:t>
    </dgm:pt>
    <dgm:pt modelId="{183D3DE6-0ED4-4A4F-A74D-B79C9EF37133}">
      <dgm:prSet/>
      <dgm:spPr/>
      <dgm:t>
        <a:bodyPr/>
        <a:lstStyle/>
        <a:p>
          <a:r>
            <a:rPr lang="en-US"/>
            <a:t>Even short duration (1-5 min)</a:t>
          </a:r>
        </a:p>
      </dgm:t>
    </dgm:pt>
    <dgm:pt modelId="{75A00442-C38B-4835-9FA8-323CE84F76D4}" type="parTrans" cxnId="{B95AA72F-B3B1-4119-B34E-0AB2A953349E}">
      <dgm:prSet/>
      <dgm:spPr/>
      <dgm:t>
        <a:bodyPr/>
        <a:lstStyle/>
        <a:p>
          <a:endParaRPr lang="en-US"/>
        </a:p>
      </dgm:t>
    </dgm:pt>
    <dgm:pt modelId="{8C323289-B31E-4D5F-9C62-6731F4B76F1D}" type="sibTrans" cxnId="{B95AA72F-B3B1-4119-B34E-0AB2A953349E}">
      <dgm:prSet/>
      <dgm:spPr/>
      <dgm:t>
        <a:bodyPr/>
        <a:lstStyle/>
        <a:p>
          <a:endParaRPr lang="en-US"/>
        </a:p>
      </dgm:t>
    </dgm:pt>
    <dgm:pt modelId="{72D132FF-A66D-4AA7-8FDA-25E74E488569}">
      <dgm:prSet/>
      <dgm:spPr/>
      <dgm:t>
        <a:bodyPr/>
        <a:lstStyle/>
        <a:p>
          <a:r>
            <a:rPr lang="en-US" b="1" i="1"/>
            <a:t>“Start low and go slow”</a:t>
          </a:r>
          <a:endParaRPr lang="en-US"/>
        </a:p>
      </dgm:t>
    </dgm:pt>
    <dgm:pt modelId="{81C7B2B2-112E-45E2-8C91-5987C3180FA6}" type="parTrans" cxnId="{5897C3BC-EC81-4370-80B3-DA788A7AD71A}">
      <dgm:prSet/>
      <dgm:spPr/>
      <dgm:t>
        <a:bodyPr/>
        <a:lstStyle/>
        <a:p>
          <a:endParaRPr lang="en-US"/>
        </a:p>
      </dgm:t>
    </dgm:pt>
    <dgm:pt modelId="{07B018A9-1B28-4002-B692-DE916AA480C8}" type="sibTrans" cxnId="{5897C3BC-EC81-4370-80B3-DA788A7AD71A}">
      <dgm:prSet/>
      <dgm:spPr/>
      <dgm:t>
        <a:bodyPr/>
        <a:lstStyle/>
        <a:p>
          <a:endParaRPr lang="en-US"/>
        </a:p>
      </dgm:t>
    </dgm:pt>
    <dgm:pt modelId="{993DA479-A9F0-4045-A440-EF4FC9B6BB5D}" type="pres">
      <dgm:prSet presAssocID="{8A91E7FF-103C-432C-A946-72A80F33BC8B}" presName="linear" presStyleCnt="0">
        <dgm:presLayoutVars>
          <dgm:animLvl val="lvl"/>
          <dgm:resizeHandles val="exact"/>
        </dgm:presLayoutVars>
      </dgm:prSet>
      <dgm:spPr/>
    </dgm:pt>
    <dgm:pt modelId="{92143DCB-977D-7441-B229-E3D252D8E7BC}" type="pres">
      <dgm:prSet presAssocID="{6C0B494E-9750-47DC-AD7F-67C3AE5F4390}" presName="parentText" presStyleLbl="node1" presStyleIdx="0" presStyleCnt="5">
        <dgm:presLayoutVars>
          <dgm:chMax val="0"/>
          <dgm:bulletEnabled val="1"/>
        </dgm:presLayoutVars>
      </dgm:prSet>
      <dgm:spPr/>
    </dgm:pt>
    <dgm:pt modelId="{027F9ADC-6A33-014D-A583-25FDE1B56BE6}" type="pres">
      <dgm:prSet presAssocID="{6C0B494E-9750-47DC-AD7F-67C3AE5F4390}" presName="childText" presStyleLbl="revTx" presStyleIdx="0" presStyleCnt="4">
        <dgm:presLayoutVars>
          <dgm:bulletEnabled val="1"/>
        </dgm:presLayoutVars>
      </dgm:prSet>
      <dgm:spPr/>
    </dgm:pt>
    <dgm:pt modelId="{11BB5927-B533-654B-8311-2B9ACDC16D3E}" type="pres">
      <dgm:prSet presAssocID="{86A01EC6-23FD-465F-847B-F34E9CBD6E3E}" presName="parentText" presStyleLbl="node1" presStyleIdx="1" presStyleCnt="5">
        <dgm:presLayoutVars>
          <dgm:chMax val="0"/>
          <dgm:bulletEnabled val="1"/>
        </dgm:presLayoutVars>
      </dgm:prSet>
      <dgm:spPr/>
    </dgm:pt>
    <dgm:pt modelId="{307380DC-ECD3-294F-8D0D-E1F0F29A6AC7}" type="pres">
      <dgm:prSet presAssocID="{86A01EC6-23FD-465F-847B-F34E9CBD6E3E}" presName="childText" presStyleLbl="revTx" presStyleIdx="1" presStyleCnt="4">
        <dgm:presLayoutVars>
          <dgm:bulletEnabled val="1"/>
        </dgm:presLayoutVars>
      </dgm:prSet>
      <dgm:spPr/>
    </dgm:pt>
    <dgm:pt modelId="{56E407CD-A4B9-E04C-A528-66DA26AAB41D}" type="pres">
      <dgm:prSet presAssocID="{51D308BD-885E-4490-A238-6F97B1228672}" presName="parentText" presStyleLbl="node1" presStyleIdx="2" presStyleCnt="5">
        <dgm:presLayoutVars>
          <dgm:chMax val="0"/>
          <dgm:bulletEnabled val="1"/>
        </dgm:presLayoutVars>
      </dgm:prSet>
      <dgm:spPr/>
    </dgm:pt>
    <dgm:pt modelId="{C90DCBD4-0311-7B45-AFFA-430A9827A60B}" type="pres">
      <dgm:prSet presAssocID="{51D308BD-885E-4490-A238-6F97B1228672}" presName="childText" presStyleLbl="revTx" presStyleIdx="2" presStyleCnt="4">
        <dgm:presLayoutVars>
          <dgm:bulletEnabled val="1"/>
        </dgm:presLayoutVars>
      </dgm:prSet>
      <dgm:spPr/>
    </dgm:pt>
    <dgm:pt modelId="{8D68A27E-5B8D-0B48-A280-7D953378632E}" type="pres">
      <dgm:prSet presAssocID="{E0AF7A19-9FC4-423F-82A5-5B3353219789}" presName="parentText" presStyleLbl="node1" presStyleIdx="3" presStyleCnt="5">
        <dgm:presLayoutVars>
          <dgm:chMax val="0"/>
          <dgm:bulletEnabled val="1"/>
        </dgm:presLayoutVars>
      </dgm:prSet>
      <dgm:spPr/>
    </dgm:pt>
    <dgm:pt modelId="{702B4629-A2C3-5C41-BAFD-724EF6818FE2}" type="pres">
      <dgm:prSet presAssocID="{E0AF7A19-9FC4-423F-82A5-5B3353219789}" presName="childText" presStyleLbl="revTx" presStyleIdx="3" presStyleCnt="4">
        <dgm:presLayoutVars>
          <dgm:bulletEnabled val="1"/>
        </dgm:presLayoutVars>
      </dgm:prSet>
      <dgm:spPr/>
    </dgm:pt>
    <dgm:pt modelId="{25BCF067-32B2-3D40-B521-FE46B50C4303}" type="pres">
      <dgm:prSet presAssocID="{72D132FF-A66D-4AA7-8FDA-25E74E488569}" presName="parentText" presStyleLbl="node1" presStyleIdx="4" presStyleCnt="5">
        <dgm:presLayoutVars>
          <dgm:chMax val="0"/>
          <dgm:bulletEnabled val="1"/>
        </dgm:presLayoutVars>
      </dgm:prSet>
      <dgm:spPr/>
    </dgm:pt>
  </dgm:ptLst>
  <dgm:cxnLst>
    <dgm:cxn modelId="{01871909-DABC-405C-92EE-8DBAEFD9D863}" srcId="{8A91E7FF-103C-432C-A946-72A80F33BC8B}" destId="{6C0B494E-9750-47DC-AD7F-67C3AE5F4390}" srcOrd="0" destOrd="0" parTransId="{C5E4C976-F467-456F-9447-DE3C4E0ACD83}" sibTransId="{ACBF4D4E-A8A4-49C3-ADB2-538E46DCBDCB}"/>
    <dgm:cxn modelId="{F6EA6E0C-077C-384A-921C-25B808A30DBD}" type="presOf" srcId="{C3CFE9A7-8F0E-47AA-8C89-4FC3BB04C2CF}" destId="{307380DC-ECD3-294F-8D0D-E1F0F29A6AC7}" srcOrd="0" destOrd="0" presId="urn:microsoft.com/office/officeart/2005/8/layout/vList2"/>
    <dgm:cxn modelId="{302D5B19-F3E5-2F41-9E19-CF4AB61A5118}" type="presOf" srcId="{86A01EC6-23FD-465F-847B-F34E9CBD6E3E}" destId="{11BB5927-B533-654B-8311-2B9ACDC16D3E}" srcOrd="0" destOrd="0" presId="urn:microsoft.com/office/officeart/2005/8/layout/vList2"/>
    <dgm:cxn modelId="{1FCED019-E948-409D-8A07-8F35235F8209}" srcId="{51D308BD-885E-4490-A238-6F97B1228672}" destId="{579B6CF4-F4A8-49CB-AF65-30F64368BB4F}" srcOrd="0" destOrd="0" parTransId="{5630BAB9-8E1B-4248-8B6E-5101198E25FD}" sibTransId="{ECD0C7F2-300D-40C9-A842-5C2A0D665B18}"/>
    <dgm:cxn modelId="{E49A7B1C-1C5E-4DEF-9E1A-312DE5B7B107}" srcId="{8A91E7FF-103C-432C-A946-72A80F33BC8B}" destId="{E0AF7A19-9FC4-423F-82A5-5B3353219789}" srcOrd="3" destOrd="0" parTransId="{2174008D-7A61-473C-A716-FF796B2DA968}" sibTransId="{5BA44B6B-6E4D-4456-8EC5-4BF6A3974283}"/>
    <dgm:cxn modelId="{B95AA72F-B3B1-4119-B34E-0AB2A953349E}" srcId="{E0AF7A19-9FC4-423F-82A5-5B3353219789}" destId="{183D3DE6-0ED4-4A4F-A74D-B79C9EF37133}" srcOrd="1" destOrd="0" parTransId="{75A00442-C38B-4835-9FA8-323CE84F76D4}" sibTransId="{8C323289-B31E-4D5F-9C62-6731F4B76F1D}"/>
    <dgm:cxn modelId="{16A0BE32-1046-9248-A95B-5879F7065C23}" type="presOf" srcId="{51D308BD-885E-4490-A238-6F97B1228672}" destId="{56E407CD-A4B9-E04C-A528-66DA26AAB41D}" srcOrd="0" destOrd="0" presId="urn:microsoft.com/office/officeart/2005/8/layout/vList2"/>
    <dgm:cxn modelId="{20488158-3D7F-0B46-8F87-1F9B6AACADEE}" type="presOf" srcId="{183D3DE6-0ED4-4A4F-A74D-B79C9EF37133}" destId="{702B4629-A2C3-5C41-BAFD-724EF6818FE2}" srcOrd="0" destOrd="1" presId="urn:microsoft.com/office/officeart/2005/8/layout/vList2"/>
    <dgm:cxn modelId="{09B31B73-206C-49EE-9D23-FC44A6689F33}" srcId="{6C0B494E-9750-47DC-AD7F-67C3AE5F4390}" destId="{3E30AFFF-5CD3-488D-8342-7F262F0C57AE}" srcOrd="0" destOrd="0" parTransId="{1F4AACC2-2F3B-43CB-925C-252D2A38CF65}" sibTransId="{AAD5C9AF-B690-434C-A451-E2F1DA2A5DD6}"/>
    <dgm:cxn modelId="{EDCCAF8B-DE9C-4CCD-945E-105B6E0150D7}" srcId="{8A91E7FF-103C-432C-A946-72A80F33BC8B}" destId="{86A01EC6-23FD-465F-847B-F34E9CBD6E3E}" srcOrd="1" destOrd="0" parTransId="{91DBD844-68E6-440F-A35C-6AC67BA65C95}" sibTransId="{A121A2E1-E30A-43EE-A71D-2C4D0D283DCA}"/>
    <dgm:cxn modelId="{A11286A9-0EF9-924A-934A-3EE91D2225B5}" type="presOf" srcId="{72D132FF-A66D-4AA7-8FDA-25E74E488569}" destId="{25BCF067-32B2-3D40-B521-FE46B50C4303}" srcOrd="0" destOrd="0" presId="urn:microsoft.com/office/officeart/2005/8/layout/vList2"/>
    <dgm:cxn modelId="{D52F2EAE-8EBC-B640-B7A6-A330DDB627CB}" type="presOf" srcId="{E0AF7A19-9FC4-423F-82A5-5B3353219789}" destId="{8D68A27E-5B8D-0B48-A280-7D953378632E}" srcOrd="0" destOrd="0" presId="urn:microsoft.com/office/officeart/2005/8/layout/vList2"/>
    <dgm:cxn modelId="{849680AF-D41B-4A94-BF9D-A03BDF1262E2}" srcId="{E0AF7A19-9FC4-423F-82A5-5B3353219789}" destId="{A3B0BC96-1D9A-45DF-870A-B6823D07A6DE}" srcOrd="0" destOrd="0" parTransId="{27E8E41D-D6C3-4A88-9EEB-8BA4F88893DC}" sibTransId="{63861628-1447-47A1-8A6E-7A62395B962C}"/>
    <dgm:cxn modelId="{C77DE9B1-1471-1D40-9A9F-F24F9EDC22F7}" type="presOf" srcId="{6C0B494E-9750-47DC-AD7F-67C3AE5F4390}" destId="{92143DCB-977D-7441-B229-E3D252D8E7BC}" srcOrd="0" destOrd="0" presId="urn:microsoft.com/office/officeart/2005/8/layout/vList2"/>
    <dgm:cxn modelId="{5897C3BC-EC81-4370-80B3-DA788A7AD71A}" srcId="{8A91E7FF-103C-432C-A946-72A80F33BC8B}" destId="{72D132FF-A66D-4AA7-8FDA-25E74E488569}" srcOrd="4" destOrd="0" parTransId="{81C7B2B2-112E-45E2-8C91-5987C3180FA6}" sibTransId="{07B018A9-1B28-4002-B692-DE916AA480C8}"/>
    <dgm:cxn modelId="{B24C7CC8-1E5B-4E6C-9CDF-23D418B0A392}" srcId="{8A91E7FF-103C-432C-A946-72A80F33BC8B}" destId="{51D308BD-885E-4490-A238-6F97B1228672}" srcOrd="2" destOrd="0" parTransId="{4F550C0C-DEBF-4508-B3B4-E24F3FF0A13A}" sibTransId="{F75C08E8-3DCA-437F-95C6-5B125AEB4096}"/>
    <dgm:cxn modelId="{8553CBD7-F788-4314-9726-6B2BCD52D539}" srcId="{86A01EC6-23FD-465F-847B-F34E9CBD6E3E}" destId="{C3CFE9A7-8F0E-47AA-8C89-4FC3BB04C2CF}" srcOrd="0" destOrd="0" parTransId="{F446BE69-BCDB-4B0C-9845-920D26B57321}" sibTransId="{89E50AAB-6015-4BE8-ADC0-22B147BE6ADB}"/>
    <dgm:cxn modelId="{F5BC94DD-8128-1144-98D2-758752CFE6A3}" type="presOf" srcId="{579B6CF4-F4A8-49CB-AF65-30F64368BB4F}" destId="{C90DCBD4-0311-7B45-AFFA-430A9827A60B}" srcOrd="0" destOrd="0" presId="urn:microsoft.com/office/officeart/2005/8/layout/vList2"/>
    <dgm:cxn modelId="{4EE292E3-8884-E04F-8F00-8E44D90A474B}" type="presOf" srcId="{3E30AFFF-5CD3-488D-8342-7F262F0C57AE}" destId="{027F9ADC-6A33-014D-A583-25FDE1B56BE6}" srcOrd="0" destOrd="0" presId="urn:microsoft.com/office/officeart/2005/8/layout/vList2"/>
    <dgm:cxn modelId="{88288BE6-992F-0F42-A197-8E755D83B031}" type="presOf" srcId="{A3B0BC96-1D9A-45DF-870A-B6823D07A6DE}" destId="{702B4629-A2C3-5C41-BAFD-724EF6818FE2}" srcOrd="0" destOrd="0" presId="urn:microsoft.com/office/officeart/2005/8/layout/vList2"/>
    <dgm:cxn modelId="{6A7048F6-9843-2C40-BE46-9F0116D5DF27}" type="presOf" srcId="{8A91E7FF-103C-432C-A946-72A80F33BC8B}" destId="{993DA479-A9F0-4045-A440-EF4FC9B6BB5D}" srcOrd="0" destOrd="0" presId="urn:microsoft.com/office/officeart/2005/8/layout/vList2"/>
    <dgm:cxn modelId="{5E3524F7-083F-6542-A8AD-B82B9E18C305}" type="presParOf" srcId="{993DA479-A9F0-4045-A440-EF4FC9B6BB5D}" destId="{92143DCB-977D-7441-B229-E3D252D8E7BC}" srcOrd="0" destOrd="0" presId="urn:microsoft.com/office/officeart/2005/8/layout/vList2"/>
    <dgm:cxn modelId="{0EB0E0DA-0BFE-1948-9244-EA162E981246}" type="presParOf" srcId="{993DA479-A9F0-4045-A440-EF4FC9B6BB5D}" destId="{027F9ADC-6A33-014D-A583-25FDE1B56BE6}" srcOrd="1" destOrd="0" presId="urn:microsoft.com/office/officeart/2005/8/layout/vList2"/>
    <dgm:cxn modelId="{E50FBB0F-A5E8-8F43-A8AF-BE80AC7BE398}" type="presParOf" srcId="{993DA479-A9F0-4045-A440-EF4FC9B6BB5D}" destId="{11BB5927-B533-654B-8311-2B9ACDC16D3E}" srcOrd="2" destOrd="0" presId="urn:microsoft.com/office/officeart/2005/8/layout/vList2"/>
    <dgm:cxn modelId="{29896182-8FC6-CA44-ACC1-755A8BD943A7}" type="presParOf" srcId="{993DA479-A9F0-4045-A440-EF4FC9B6BB5D}" destId="{307380DC-ECD3-294F-8D0D-E1F0F29A6AC7}" srcOrd="3" destOrd="0" presId="urn:microsoft.com/office/officeart/2005/8/layout/vList2"/>
    <dgm:cxn modelId="{7EDF5912-CE66-854A-8BC2-6D661C21C67A}" type="presParOf" srcId="{993DA479-A9F0-4045-A440-EF4FC9B6BB5D}" destId="{56E407CD-A4B9-E04C-A528-66DA26AAB41D}" srcOrd="4" destOrd="0" presId="urn:microsoft.com/office/officeart/2005/8/layout/vList2"/>
    <dgm:cxn modelId="{F929EABE-010E-3B4E-9400-0D239FA2550C}" type="presParOf" srcId="{993DA479-A9F0-4045-A440-EF4FC9B6BB5D}" destId="{C90DCBD4-0311-7B45-AFFA-430A9827A60B}" srcOrd="5" destOrd="0" presId="urn:microsoft.com/office/officeart/2005/8/layout/vList2"/>
    <dgm:cxn modelId="{75AFF25A-18D2-674C-9AF1-0449814357FF}" type="presParOf" srcId="{993DA479-A9F0-4045-A440-EF4FC9B6BB5D}" destId="{8D68A27E-5B8D-0B48-A280-7D953378632E}" srcOrd="6" destOrd="0" presId="urn:microsoft.com/office/officeart/2005/8/layout/vList2"/>
    <dgm:cxn modelId="{79A5B606-CCB6-D145-BF72-1A4650586B37}" type="presParOf" srcId="{993DA479-A9F0-4045-A440-EF4FC9B6BB5D}" destId="{702B4629-A2C3-5C41-BAFD-724EF6818FE2}" srcOrd="7" destOrd="0" presId="urn:microsoft.com/office/officeart/2005/8/layout/vList2"/>
    <dgm:cxn modelId="{710D1034-3908-194E-B53A-AD4FD1E73F27}" type="presParOf" srcId="{993DA479-A9F0-4045-A440-EF4FC9B6BB5D}" destId="{25BCF067-32B2-3D40-B521-FE46B50C430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DD28D17-5967-409C-A50B-55EB1C4CE6D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246E721-6284-4963-A349-98B9A7597E49}">
      <dgm:prSet/>
      <dgm:spPr/>
      <dgm:t>
        <a:bodyPr/>
        <a:lstStyle/>
        <a:p>
          <a:r>
            <a:rPr lang="en-US"/>
            <a:t>Disorders of orientation, attention, perception, consciousness, judgment following surgery and anesthesia</a:t>
          </a:r>
        </a:p>
      </dgm:t>
    </dgm:pt>
    <dgm:pt modelId="{0B10EEBD-62DD-49BA-BBFC-EE234AFB6DBB}" type="parTrans" cxnId="{971D72C9-78A2-420B-9CD8-CB29AA6A2A91}">
      <dgm:prSet/>
      <dgm:spPr/>
      <dgm:t>
        <a:bodyPr/>
        <a:lstStyle/>
        <a:p>
          <a:endParaRPr lang="en-US"/>
        </a:p>
      </dgm:t>
    </dgm:pt>
    <dgm:pt modelId="{4A91348B-3967-425B-9C8D-197C62E59A7E}" type="sibTrans" cxnId="{971D72C9-78A2-420B-9CD8-CB29AA6A2A91}">
      <dgm:prSet/>
      <dgm:spPr/>
      <dgm:t>
        <a:bodyPr/>
        <a:lstStyle/>
        <a:p>
          <a:endParaRPr lang="en-US"/>
        </a:p>
      </dgm:t>
    </dgm:pt>
    <dgm:pt modelId="{EA22FEE2-F2DF-4A2C-8829-25C4996024FF}">
      <dgm:prSet/>
      <dgm:spPr/>
      <dgm:t>
        <a:bodyPr/>
        <a:lstStyle/>
        <a:p>
          <a:r>
            <a:rPr lang="en-US"/>
            <a:t>Occurs in 10%-54% of older patients</a:t>
          </a:r>
        </a:p>
      </dgm:t>
    </dgm:pt>
    <dgm:pt modelId="{566F854C-B954-4629-82ED-FB78B6ECB084}" type="parTrans" cxnId="{28F23086-AB0C-45AD-BCFC-8E84ADC530C1}">
      <dgm:prSet/>
      <dgm:spPr/>
      <dgm:t>
        <a:bodyPr/>
        <a:lstStyle/>
        <a:p>
          <a:endParaRPr lang="en-US"/>
        </a:p>
      </dgm:t>
    </dgm:pt>
    <dgm:pt modelId="{79A8F2A7-754A-41F0-B22C-7A84C3CCA9FD}" type="sibTrans" cxnId="{28F23086-AB0C-45AD-BCFC-8E84ADC530C1}">
      <dgm:prSet/>
      <dgm:spPr/>
      <dgm:t>
        <a:bodyPr/>
        <a:lstStyle/>
        <a:p>
          <a:endParaRPr lang="en-US"/>
        </a:p>
      </dgm:t>
    </dgm:pt>
    <dgm:pt modelId="{A101C206-289F-446F-B434-46F1A34C361E}">
      <dgm:prSet/>
      <dgm:spPr/>
      <dgm:t>
        <a:bodyPr/>
        <a:lstStyle/>
        <a:p>
          <a:r>
            <a:rPr lang="en-US"/>
            <a:t>50% will have permanent dysfunction</a:t>
          </a:r>
        </a:p>
      </dgm:t>
    </dgm:pt>
    <dgm:pt modelId="{33B1C0DE-DA91-4A62-94F7-2D725BFBC289}" type="parTrans" cxnId="{4532EF39-3E90-4B12-9559-E2A2BF495C0E}">
      <dgm:prSet/>
      <dgm:spPr/>
      <dgm:t>
        <a:bodyPr/>
        <a:lstStyle/>
        <a:p>
          <a:endParaRPr lang="en-US"/>
        </a:p>
      </dgm:t>
    </dgm:pt>
    <dgm:pt modelId="{0FE5E301-CA14-48BA-A76C-2893A9D0F156}" type="sibTrans" cxnId="{4532EF39-3E90-4B12-9559-E2A2BF495C0E}">
      <dgm:prSet/>
      <dgm:spPr/>
      <dgm:t>
        <a:bodyPr/>
        <a:lstStyle/>
        <a:p>
          <a:endParaRPr lang="en-US"/>
        </a:p>
      </dgm:t>
    </dgm:pt>
    <dgm:pt modelId="{37F5C29E-7E27-4C5D-8FF4-6051369CAC51}">
      <dgm:prSet/>
      <dgm:spPr/>
      <dgm:t>
        <a:bodyPr/>
        <a:lstStyle/>
        <a:p>
          <a:r>
            <a:rPr lang="en-US"/>
            <a:t>Contributory factors</a:t>
          </a:r>
        </a:p>
      </dgm:t>
    </dgm:pt>
    <dgm:pt modelId="{1EE5D398-E3F7-4542-A063-2A2236D26F0D}" type="parTrans" cxnId="{79032179-1C0B-4BDE-B2CD-978837986AB9}">
      <dgm:prSet/>
      <dgm:spPr/>
      <dgm:t>
        <a:bodyPr/>
        <a:lstStyle/>
        <a:p>
          <a:endParaRPr lang="en-US"/>
        </a:p>
      </dgm:t>
    </dgm:pt>
    <dgm:pt modelId="{791F1228-5AA9-44C4-9138-921AF1C49403}" type="sibTrans" cxnId="{79032179-1C0B-4BDE-B2CD-978837986AB9}">
      <dgm:prSet/>
      <dgm:spPr/>
      <dgm:t>
        <a:bodyPr/>
        <a:lstStyle/>
        <a:p>
          <a:endParaRPr lang="en-US"/>
        </a:p>
      </dgm:t>
    </dgm:pt>
    <dgm:pt modelId="{0B1AF1E7-860E-4A32-A96A-CC5730387DE5}">
      <dgm:prSet/>
      <dgm:spPr/>
      <dgm:t>
        <a:bodyPr/>
        <a:lstStyle/>
        <a:p>
          <a:r>
            <a:rPr lang="en-US"/>
            <a:t>Age</a:t>
          </a:r>
        </a:p>
      </dgm:t>
    </dgm:pt>
    <dgm:pt modelId="{DD1C0EDC-57DB-4836-A6E0-9C4F03897F48}" type="parTrans" cxnId="{0D63036F-D25B-46BC-9EF6-CF8D1373DD6C}">
      <dgm:prSet/>
      <dgm:spPr/>
      <dgm:t>
        <a:bodyPr/>
        <a:lstStyle/>
        <a:p>
          <a:endParaRPr lang="en-US"/>
        </a:p>
      </dgm:t>
    </dgm:pt>
    <dgm:pt modelId="{6C875A17-9722-4E2A-ADF6-ACCA3352FBDE}" type="sibTrans" cxnId="{0D63036F-D25B-46BC-9EF6-CF8D1373DD6C}">
      <dgm:prSet/>
      <dgm:spPr/>
      <dgm:t>
        <a:bodyPr/>
        <a:lstStyle/>
        <a:p>
          <a:endParaRPr lang="en-US"/>
        </a:p>
      </dgm:t>
    </dgm:pt>
    <dgm:pt modelId="{5189E9F5-4A27-4D6C-A294-035BFCAD89DD}">
      <dgm:prSet/>
      <dgm:spPr/>
      <dgm:t>
        <a:bodyPr/>
        <a:lstStyle/>
        <a:p>
          <a:r>
            <a:rPr lang="en-US"/>
            <a:t>Educational level</a:t>
          </a:r>
        </a:p>
      </dgm:t>
    </dgm:pt>
    <dgm:pt modelId="{38C3AC91-3775-4606-8999-FFB0A478F3EE}" type="parTrans" cxnId="{4B0842B1-530F-4775-B309-BBF3208FAA1B}">
      <dgm:prSet/>
      <dgm:spPr/>
      <dgm:t>
        <a:bodyPr/>
        <a:lstStyle/>
        <a:p>
          <a:endParaRPr lang="en-US"/>
        </a:p>
      </dgm:t>
    </dgm:pt>
    <dgm:pt modelId="{8A4FFF15-F973-49B6-AE13-CC465F4042E2}" type="sibTrans" cxnId="{4B0842B1-530F-4775-B309-BBF3208FAA1B}">
      <dgm:prSet/>
      <dgm:spPr/>
      <dgm:t>
        <a:bodyPr/>
        <a:lstStyle/>
        <a:p>
          <a:endParaRPr lang="en-US"/>
        </a:p>
      </dgm:t>
    </dgm:pt>
    <dgm:pt modelId="{5189A7F3-1D68-46C2-9C59-F1544EC7C11A}">
      <dgm:prSet/>
      <dgm:spPr/>
      <dgm:t>
        <a:bodyPr/>
        <a:lstStyle/>
        <a:p>
          <a:r>
            <a:rPr lang="en-US"/>
            <a:t>Higher levels reduce risk</a:t>
          </a:r>
        </a:p>
      </dgm:t>
    </dgm:pt>
    <dgm:pt modelId="{909211A3-9C94-4CC9-949F-8A57ACB9306C}" type="parTrans" cxnId="{F3B1216B-7884-4F9D-829B-DD39EF6C4EA4}">
      <dgm:prSet/>
      <dgm:spPr/>
      <dgm:t>
        <a:bodyPr/>
        <a:lstStyle/>
        <a:p>
          <a:endParaRPr lang="en-US"/>
        </a:p>
      </dgm:t>
    </dgm:pt>
    <dgm:pt modelId="{D491A865-230F-481B-A47F-D6BF07DE53DB}" type="sibTrans" cxnId="{F3B1216B-7884-4F9D-829B-DD39EF6C4EA4}">
      <dgm:prSet/>
      <dgm:spPr/>
      <dgm:t>
        <a:bodyPr/>
        <a:lstStyle/>
        <a:p>
          <a:endParaRPr lang="en-US"/>
        </a:p>
      </dgm:t>
    </dgm:pt>
    <dgm:pt modelId="{6432F888-6F1E-404E-83FF-D85803EE36BD}">
      <dgm:prSet/>
      <dgm:spPr/>
      <dgm:t>
        <a:bodyPr/>
        <a:lstStyle/>
        <a:p>
          <a:r>
            <a:rPr lang="en-US"/>
            <a:t>Mental health</a:t>
          </a:r>
        </a:p>
      </dgm:t>
    </dgm:pt>
    <dgm:pt modelId="{A33A5CF4-D00B-45B5-9132-B6878C481804}" type="parTrans" cxnId="{34FD0F3B-835A-4439-8A70-6BC8A6BB8B6A}">
      <dgm:prSet/>
      <dgm:spPr/>
      <dgm:t>
        <a:bodyPr/>
        <a:lstStyle/>
        <a:p>
          <a:endParaRPr lang="en-US"/>
        </a:p>
      </dgm:t>
    </dgm:pt>
    <dgm:pt modelId="{4D15240C-69E9-43F7-B585-A223DD0F2E47}" type="sibTrans" cxnId="{34FD0F3B-835A-4439-8A70-6BC8A6BB8B6A}">
      <dgm:prSet/>
      <dgm:spPr/>
      <dgm:t>
        <a:bodyPr/>
        <a:lstStyle/>
        <a:p>
          <a:endParaRPr lang="en-US"/>
        </a:p>
      </dgm:t>
    </dgm:pt>
    <dgm:pt modelId="{F4DA4F6F-B722-4162-B557-86B8C841B9FD}">
      <dgm:prSet/>
      <dgm:spPr/>
      <dgm:t>
        <a:bodyPr/>
        <a:lstStyle/>
        <a:p>
          <a:r>
            <a:rPr lang="en-US"/>
            <a:t>Comorbidities</a:t>
          </a:r>
        </a:p>
      </dgm:t>
    </dgm:pt>
    <dgm:pt modelId="{718072F9-A262-4C24-B7AA-8645F3066BBF}" type="parTrans" cxnId="{E6B40400-94E5-4EBF-B679-E2D2840B956A}">
      <dgm:prSet/>
      <dgm:spPr/>
      <dgm:t>
        <a:bodyPr/>
        <a:lstStyle/>
        <a:p>
          <a:endParaRPr lang="en-US"/>
        </a:p>
      </dgm:t>
    </dgm:pt>
    <dgm:pt modelId="{BC9BA3A7-365D-4360-BE49-43882A9AB2B8}" type="sibTrans" cxnId="{E6B40400-94E5-4EBF-B679-E2D2840B956A}">
      <dgm:prSet/>
      <dgm:spPr/>
      <dgm:t>
        <a:bodyPr/>
        <a:lstStyle/>
        <a:p>
          <a:endParaRPr lang="en-US"/>
        </a:p>
      </dgm:t>
    </dgm:pt>
    <dgm:pt modelId="{C1DED970-2EC9-4FA1-9B59-A90007EC7FAC}">
      <dgm:prSet/>
      <dgm:spPr/>
      <dgm:t>
        <a:bodyPr/>
        <a:lstStyle/>
        <a:p>
          <a:r>
            <a:rPr lang="en-US"/>
            <a:t>Length and complexity of surgery</a:t>
          </a:r>
        </a:p>
      </dgm:t>
    </dgm:pt>
    <dgm:pt modelId="{0EB518CB-56DB-4B4D-AA8E-EDA87ECE261E}" type="parTrans" cxnId="{EF1E1E69-427E-4354-9085-C9ECB3691397}">
      <dgm:prSet/>
      <dgm:spPr/>
      <dgm:t>
        <a:bodyPr/>
        <a:lstStyle/>
        <a:p>
          <a:endParaRPr lang="en-US"/>
        </a:p>
      </dgm:t>
    </dgm:pt>
    <dgm:pt modelId="{6A0DAC73-7ADC-4053-86FD-9B699853A4AD}" type="sibTrans" cxnId="{EF1E1E69-427E-4354-9085-C9ECB3691397}">
      <dgm:prSet/>
      <dgm:spPr/>
      <dgm:t>
        <a:bodyPr/>
        <a:lstStyle/>
        <a:p>
          <a:endParaRPr lang="en-US"/>
        </a:p>
      </dgm:t>
    </dgm:pt>
    <dgm:pt modelId="{5FA721E1-09B6-44EA-83E6-E561FAB0BDC8}">
      <dgm:prSet/>
      <dgm:spPr/>
      <dgm:t>
        <a:bodyPr/>
        <a:lstStyle/>
        <a:p>
          <a:r>
            <a:rPr lang="en-US"/>
            <a:t>Embolism, hypoperfusion, inflammatory response</a:t>
          </a:r>
        </a:p>
      </dgm:t>
    </dgm:pt>
    <dgm:pt modelId="{6FBD8B82-0C44-4B43-8C96-D5E685C84945}" type="parTrans" cxnId="{64AB031A-3634-4E1B-ADF4-82675C460ED1}">
      <dgm:prSet/>
      <dgm:spPr/>
      <dgm:t>
        <a:bodyPr/>
        <a:lstStyle/>
        <a:p>
          <a:endParaRPr lang="en-US"/>
        </a:p>
      </dgm:t>
    </dgm:pt>
    <dgm:pt modelId="{8E45F415-0ABA-4EE0-93A6-D51CECF225C4}" type="sibTrans" cxnId="{64AB031A-3634-4E1B-ADF4-82675C460ED1}">
      <dgm:prSet/>
      <dgm:spPr/>
      <dgm:t>
        <a:bodyPr/>
        <a:lstStyle/>
        <a:p>
          <a:endParaRPr lang="en-US"/>
        </a:p>
      </dgm:t>
    </dgm:pt>
    <dgm:pt modelId="{F01BE0E5-E456-452C-B58A-D57B249BDA33}">
      <dgm:prSet/>
      <dgm:spPr/>
      <dgm:t>
        <a:bodyPr/>
        <a:lstStyle/>
        <a:p>
          <a:r>
            <a:rPr lang="en-US"/>
            <a:t>Extended postop fasting</a:t>
          </a:r>
        </a:p>
      </dgm:t>
    </dgm:pt>
    <dgm:pt modelId="{B48386A8-4B0E-4A2D-9ACD-61BA627A6E69}" type="parTrans" cxnId="{DA5CD6C5-83FE-48B7-A8EA-8F517075761C}">
      <dgm:prSet/>
      <dgm:spPr/>
      <dgm:t>
        <a:bodyPr/>
        <a:lstStyle/>
        <a:p>
          <a:endParaRPr lang="en-US"/>
        </a:p>
      </dgm:t>
    </dgm:pt>
    <dgm:pt modelId="{F5D0847B-B7BF-426F-B4DB-7E2FDDF35FC3}" type="sibTrans" cxnId="{DA5CD6C5-83FE-48B7-A8EA-8F517075761C}">
      <dgm:prSet/>
      <dgm:spPr/>
      <dgm:t>
        <a:bodyPr/>
        <a:lstStyle/>
        <a:p>
          <a:endParaRPr lang="en-US"/>
        </a:p>
      </dgm:t>
    </dgm:pt>
    <dgm:pt modelId="{AAAE1948-C704-9A41-AA8C-766B1FB4067A}" type="pres">
      <dgm:prSet presAssocID="{8DD28D17-5967-409C-A50B-55EB1C4CE6D1}" presName="linear" presStyleCnt="0">
        <dgm:presLayoutVars>
          <dgm:animLvl val="lvl"/>
          <dgm:resizeHandles val="exact"/>
        </dgm:presLayoutVars>
      </dgm:prSet>
      <dgm:spPr/>
    </dgm:pt>
    <dgm:pt modelId="{D86EADC8-C975-144F-BD96-86658380D1E5}" type="pres">
      <dgm:prSet presAssocID="{B246E721-6284-4963-A349-98B9A7597E49}" presName="parentText" presStyleLbl="node1" presStyleIdx="0" presStyleCnt="3">
        <dgm:presLayoutVars>
          <dgm:chMax val="0"/>
          <dgm:bulletEnabled val="1"/>
        </dgm:presLayoutVars>
      </dgm:prSet>
      <dgm:spPr/>
    </dgm:pt>
    <dgm:pt modelId="{961572AC-6404-444A-9D1A-742734307ABF}" type="pres">
      <dgm:prSet presAssocID="{4A91348B-3967-425B-9C8D-197C62E59A7E}" presName="spacer" presStyleCnt="0"/>
      <dgm:spPr/>
    </dgm:pt>
    <dgm:pt modelId="{0AE33DFE-9D84-194D-AC8C-EA33880A62E7}" type="pres">
      <dgm:prSet presAssocID="{EA22FEE2-F2DF-4A2C-8829-25C4996024FF}" presName="parentText" presStyleLbl="node1" presStyleIdx="1" presStyleCnt="3">
        <dgm:presLayoutVars>
          <dgm:chMax val="0"/>
          <dgm:bulletEnabled val="1"/>
        </dgm:presLayoutVars>
      </dgm:prSet>
      <dgm:spPr/>
    </dgm:pt>
    <dgm:pt modelId="{FF130BC5-6908-7F4C-A935-57114A3A1033}" type="pres">
      <dgm:prSet presAssocID="{EA22FEE2-F2DF-4A2C-8829-25C4996024FF}" presName="childText" presStyleLbl="revTx" presStyleIdx="0" presStyleCnt="2">
        <dgm:presLayoutVars>
          <dgm:bulletEnabled val="1"/>
        </dgm:presLayoutVars>
      </dgm:prSet>
      <dgm:spPr/>
    </dgm:pt>
    <dgm:pt modelId="{A4F45EB8-58A5-A448-8DAB-F9DA6D2DAEAB}" type="pres">
      <dgm:prSet presAssocID="{37F5C29E-7E27-4C5D-8FF4-6051369CAC51}" presName="parentText" presStyleLbl="node1" presStyleIdx="2" presStyleCnt="3">
        <dgm:presLayoutVars>
          <dgm:chMax val="0"/>
          <dgm:bulletEnabled val="1"/>
        </dgm:presLayoutVars>
      </dgm:prSet>
      <dgm:spPr/>
    </dgm:pt>
    <dgm:pt modelId="{73DCB5E6-B915-9F43-9D01-8ECC5F757A87}" type="pres">
      <dgm:prSet presAssocID="{37F5C29E-7E27-4C5D-8FF4-6051369CAC51}" presName="childText" presStyleLbl="revTx" presStyleIdx="1" presStyleCnt="2">
        <dgm:presLayoutVars>
          <dgm:bulletEnabled val="1"/>
        </dgm:presLayoutVars>
      </dgm:prSet>
      <dgm:spPr/>
    </dgm:pt>
  </dgm:ptLst>
  <dgm:cxnLst>
    <dgm:cxn modelId="{E6B40400-94E5-4EBF-B679-E2D2840B956A}" srcId="{37F5C29E-7E27-4C5D-8FF4-6051369CAC51}" destId="{F4DA4F6F-B722-4162-B557-86B8C841B9FD}" srcOrd="3" destOrd="0" parTransId="{718072F9-A262-4C24-B7AA-8645F3066BBF}" sibTransId="{BC9BA3A7-365D-4360-BE49-43882A9AB2B8}"/>
    <dgm:cxn modelId="{8FD39A16-8D53-5941-870D-4CFE68BDDEFF}" type="presOf" srcId="{F4DA4F6F-B722-4162-B557-86B8C841B9FD}" destId="{73DCB5E6-B915-9F43-9D01-8ECC5F757A87}" srcOrd="0" destOrd="4" presId="urn:microsoft.com/office/officeart/2005/8/layout/vList2"/>
    <dgm:cxn modelId="{64AB031A-3634-4E1B-ADF4-82675C460ED1}" srcId="{C1DED970-2EC9-4FA1-9B59-A90007EC7FAC}" destId="{5FA721E1-09B6-44EA-83E6-E561FAB0BDC8}" srcOrd="0" destOrd="0" parTransId="{6FBD8B82-0C44-4B43-8C96-D5E685C84945}" sibTransId="{8E45F415-0ABA-4EE0-93A6-D51CECF225C4}"/>
    <dgm:cxn modelId="{22A32C22-F5B1-3C47-9E8A-F795E6D83BFD}" type="presOf" srcId="{8DD28D17-5967-409C-A50B-55EB1C4CE6D1}" destId="{AAAE1948-C704-9A41-AA8C-766B1FB4067A}" srcOrd="0" destOrd="0" presId="urn:microsoft.com/office/officeart/2005/8/layout/vList2"/>
    <dgm:cxn modelId="{60E8E627-AA68-3A45-8583-441D664C0A90}" type="presOf" srcId="{A101C206-289F-446F-B434-46F1A34C361E}" destId="{FF130BC5-6908-7F4C-A935-57114A3A1033}" srcOrd="0" destOrd="0" presId="urn:microsoft.com/office/officeart/2005/8/layout/vList2"/>
    <dgm:cxn modelId="{4532EF39-3E90-4B12-9559-E2A2BF495C0E}" srcId="{EA22FEE2-F2DF-4A2C-8829-25C4996024FF}" destId="{A101C206-289F-446F-B434-46F1A34C361E}" srcOrd="0" destOrd="0" parTransId="{33B1C0DE-DA91-4A62-94F7-2D725BFBC289}" sibTransId="{0FE5E301-CA14-48BA-A76C-2893A9D0F156}"/>
    <dgm:cxn modelId="{34FD0F3B-835A-4439-8A70-6BC8A6BB8B6A}" srcId="{37F5C29E-7E27-4C5D-8FF4-6051369CAC51}" destId="{6432F888-6F1E-404E-83FF-D85803EE36BD}" srcOrd="2" destOrd="0" parTransId="{A33A5CF4-D00B-45B5-9132-B6878C481804}" sibTransId="{4D15240C-69E9-43F7-B585-A223DD0F2E47}"/>
    <dgm:cxn modelId="{044E9850-A657-4C4C-92C4-C4C288BCD1A9}" type="presOf" srcId="{F01BE0E5-E456-452C-B58A-D57B249BDA33}" destId="{73DCB5E6-B915-9F43-9D01-8ECC5F757A87}" srcOrd="0" destOrd="7" presId="urn:microsoft.com/office/officeart/2005/8/layout/vList2"/>
    <dgm:cxn modelId="{EF1E1E69-427E-4354-9085-C9ECB3691397}" srcId="{37F5C29E-7E27-4C5D-8FF4-6051369CAC51}" destId="{C1DED970-2EC9-4FA1-9B59-A90007EC7FAC}" srcOrd="4" destOrd="0" parTransId="{0EB518CB-56DB-4B4D-AA8E-EDA87ECE261E}" sibTransId="{6A0DAC73-7ADC-4053-86FD-9B699853A4AD}"/>
    <dgm:cxn modelId="{F3B1216B-7884-4F9D-829B-DD39EF6C4EA4}" srcId="{5189E9F5-4A27-4D6C-A294-035BFCAD89DD}" destId="{5189A7F3-1D68-46C2-9C59-F1544EC7C11A}" srcOrd="0" destOrd="0" parTransId="{909211A3-9C94-4CC9-949F-8A57ACB9306C}" sibTransId="{D491A865-230F-481B-A47F-D6BF07DE53DB}"/>
    <dgm:cxn modelId="{B0D3CF6E-7660-A24F-89AA-9602D85415E5}" type="presOf" srcId="{0B1AF1E7-860E-4A32-A96A-CC5730387DE5}" destId="{73DCB5E6-B915-9F43-9D01-8ECC5F757A87}" srcOrd="0" destOrd="0" presId="urn:microsoft.com/office/officeart/2005/8/layout/vList2"/>
    <dgm:cxn modelId="{0D63036F-D25B-46BC-9EF6-CF8D1373DD6C}" srcId="{37F5C29E-7E27-4C5D-8FF4-6051369CAC51}" destId="{0B1AF1E7-860E-4A32-A96A-CC5730387DE5}" srcOrd="0" destOrd="0" parTransId="{DD1C0EDC-57DB-4836-A6E0-9C4F03897F48}" sibTransId="{6C875A17-9722-4E2A-ADF6-ACCA3352FBDE}"/>
    <dgm:cxn modelId="{79032179-1C0B-4BDE-B2CD-978837986AB9}" srcId="{8DD28D17-5967-409C-A50B-55EB1C4CE6D1}" destId="{37F5C29E-7E27-4C5D-8FF4-6051369CAC51}" srcOrd="2" destOrd="0" parTransId="{1EE5D398-E3F7-4542-A063-2A2236D26F0D}" sibTransId="{791F1228-5AA9-44C4-9138-921AF1C49403}"/>
    <dgm:cxn modelId="{28F23086-AB0C-45AD-BCFC-8E84ADC530C1}" srcId="{8DD28D17-5967-409C-A50B-55EB1C4CE6D1}" destId="{EA22FEE2-F2DF-4A2C-8829-25C4996024FF}" srcOrd="1" destOrd="0" parTransId="{566F854C-B954-4629-82ED-FB78B6ECB084}" sibTransId="{79A8F2A7-754A-41F0-B22C-7A84C3CCA9FD}"/>
    <dgm:cxn modelId="{CB281E87-7B4F-3642-880D-CF2514633EFB}" type="presOf" srcId="{B246E721-6284-4963-A349-98B9A7597E49}" destId="{D86EADC8-C975-144F-BD96-86658380D1E5}" srcOrd="0" destOrd="0" presId="urn:microsoft.com/office/officeart/2005/8/layout/vList2"/>
    <dgm:cxn modelId="{26171B90-7A8F-9143-8BDD-AEAFACB0E62A}" type="presOf" srcId="{6432F888-6F1E-404E-83FF-D85803EE36BD}" destId="{73DCB5E6-B915-9F43-9D01-8ECC5F757A87}" srcOrd="0" destOrd="3" presId="urn:microsoft.com/office/officeart/2005/8/layout/vList2"/>
    <dgm:cxn modelId="{78DE06AD-AA42-DD49-BCE9-10D7E11C49AE}" type="presOf" srcId="{C1DED970-2EC9-4FA1-9B59-A90007EC7FAC}" destId="{73DCB5E6-B915-9F43-9D01-8ECC5F757A87}" srcOrd="0" destOrd="5" presId="urn:microsoft.com/office/officeart/2005/8/layout/vList2"/>
    <dgm:cxn modelId="{4B0842B1-530F-4775-B309-BBF3208FAA1B}" srcId="{37F5C29E-7E27-4C5D-8FF4-6051369CAC51}" destId="{5189E9F5-4A27-4D6C-A294-035BFCAD89DD}" srcOrd="1" destOrd="0" parTransId="{38C3AC91-3775-4606-8999-FFB0A478F3EE}" sibTransId="{8A4FFF15-F973-49B6-AE13-CC465F4042E2}"/>
    <dgm:cxn modelId="{495358B9-20B0-E14A-A920-F70E471B53C8}" type="presOf" srcId="{EA22FEE2-F2DF-4A2C-8829-25C4996024FF}" destId="{0AE33DFE-9D84-194D-AC8C-EA33880A62E7}" srcOrd="0" destOrd="0" presId="urn:microsoft.com/office/officeart/2005/8/layout/vList2"/>
    <dgm:cxn modelId="{DA5CD6C5-83FE-48B7-A8EA-8F517075761C}" srcId="{37F5C29E-7E27-4C5D-8FF4-6051369CAC51}" destId="{F01BE0E5-E456-452C-B58A-D57B249BDA33}" srcOrd="5" destOrd="0" parTransId="{B48386A8-4B0E-4A2D-9ACD-61BA627A6E69}" sibTransId="{F5D0847B-B7BF-426F-B4DB-7E2FDDF35FC3}"/>
    <dgm:cxn modelId="{971D72C9-78A2-420B-9CD8-CB29AA6A2A91}" srcId="{8DD28D17-5967-409C-A50B-55EB1C4CE6D1}" destId="{B246E721-6284-4963-A349-98B9A7597E49}" srcOrd="0" destOrd="0" parTransId="{0B10EEBD-62DD-49BA-BBFC-EE234AFB6DBB}" sibTransId="{4A91348B-3967-425B-9C8D-197C62E59A7E}"/>
    <dgm:cxn modelId="{44CC78CD-3424-474F-AF91-29F10160CC53}" type="presOf" srcId="{37F5C29E-7E27-4C5D-8FF4-6051369CAC51}" destId="{A4F45EB8-58A5-A448-8DAB-F9DA6D2DAEAB}" srcOrd="0" destOrd="0" presId="urn:microsoft.com/office/officeart/2005/8/layout/vList2"/>
    <dgm:cxn modelId="{0E9ADDD4-FC8C-8941-B266-762D3F16920D}" type="presOf" srcId="{5FA721E1-09B6-44EA-83E6-E561FAB0BDC8}" destId="{73DCB5E6-B915-9F43-9D01-8ECC5F757A87}" srcOrd="0" destOrd="6" presId="urn:microsoft.com/office/officeart/2005/8/layout/vList2"/>
    <dgm:cxn modelId="{B8637AE5-2C8F-DA44-8AB0-DA0C103DBD1C}" type="presOf" srcId="{5189A7F3-1D68-46C2-9C59-F1544EC7C11A}" destId="{73DCB5E6-B915-9F43-9D01-8ECC5F757A87}" srcOrd="0" destOrd="2" presId="urn:microsoft.com/office/officeart/2005/8/layout/vList2"/>
    <dgm:cxn modelId="{11B313EC-0049-9C44-8B3A-795021C5E6C8}" type="presOf" srcId="{5189E9F5-4A27-4D6C-A294-035BFCAD89DD}" destId="{73DCB5E6-B915-9F43-9D01-8ECC5F757A87}" srcOrd="0" destOrd="1" presId="urn:microsoft.com/office/officeart/2005/8/layout/vList2"/>
    <dgm:cxn modelId="{9C8C409F-9C36-8B4E-A7F4-04BBD10BEB71}" type="presParOf" srcId="{AAAE1948-C704-9A41-AA8C-766B1FB4067A}" destId="{D86EADC8-C975-144F-BD96-86658380D1E5}" srcOrd="0" destOrd="0" presId="urn:microsoft.com/office/officeart/2005/8/layout/vList2"/>
    <dgm:cxn modelId="{1732163A-35BD-2247-9C1A-68DD594BC0B6}" type="presParOf" srcId="{AAAE1948-C704-9A41-AA8C-766B1FB4067A}" destId="{961572AC-6404-444A-9D1A-742734307ABF}" srcOrd="1" destOrd="0" presId="urn:microsoft.com/office/officeart/2005/8/layout/vList2"/>
    <dgm:cxn modelId="{7ED66496-B4C3-C147-B969-1E06F898D156}" type="presParOf" srcId="{AAAE1948-C704-9A41-AA8C-766B1FB4067A}" destId="{0AE33DFE-9D84-194D-AC8C-EA33880A62E7}" srcOrd="2" destOrd="0" presId="urn:microsoft.com/office/officeart/2005/8/layout/vList2"/>
    <dgm:cxn modelId="{AD2C4134-FFC0-4E4E-B1DC-60733EEABE68}" type="presParOf" srcId="{AAAE1948-C704-9A41-AA8C-766B1FB4067A}" destId="{FF130BC5-6908-7F4C-A935-57114A3A1033}" srcOrd="3" destOrd="0" presId="urn:microsoft.com/office/officeart/2005/8/layout/vList2"/>
    <dgm:cxn modelId="{C741102C-4C88-F14B-9F75-C9FF30270CD6}" type="presParOf" srcId="{AAAE1948-C704-9A41-AA8C-766B1FB4067A}" destId="{A4F45EB8-58A5-A448-8DAB-F9DA6D2DAEAB}" srcOrd="4" destOrd="0" presId="urn:microsoft.com/office/officeart/2005/8/layout/vList2"/>
    <dgm:cxn modelId="{EC848A58-EE7D-564B-9C51-4C17E9E4E4A5}" type="presParOf" srcId="{AAAE1948-C704-9A41-AA8C-766B1FB4067A}" destId="{73DCB5E6-B915-9F43-9D01-8ECC5F757A8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8B174CAD-35FB-4E38-A790-D905C8F4588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EB84A38-8AA9-4C54-BE29-77F64687377E}">
      <dgm:prSet/>
      <dgm:spPr/>
      <dgm:t>
        <a:bodyPr/>
        <a:lstStyle/>
        <a:p>
          <a:r>
            <a:rPr lang="en-US"/>
            <a:t>Reduces postoperative complications by 50% following major colorectal surgery</a:t>
          </a:r>
        </a:p>
      </dgm:t>
    </dgm:pt>
    <dgm:pt modelId="{F9533D61-EF4E-46E6-AFC2-C164E0DC9786}" type="parTrans" cxnId="{165BBA16-BC6E-47F7-ADA6-995CB9C1E716}">
      <dgm:prSet/>
      <dgm:spPr/>
      <dgm:t>
        <a:bodyPr/>
        <a:lstStyle/>
        <a:p>
          <a:endParaRPr lang="en-US"/>
        </a:p>
      </dgm:t>
    </dgm:pt>
    <dgm:pt modelId="{8788605C-FA97-4E01-8F67-EF4DC15A1AA7}" type="sibTrans" cxnId="{165BBA16-BC6E-47F7-ADA6-995CB9C1E716}">
      <dgm:prSet/>
      <dgm:spPr/>
      <dgm:t>
        <a:bodyPr/>
        <a:lstStyle/>
        <a:p>
          <a:endParaRPr lang="en-US"/>
        </a:p>
      </dgm:t>
    </dgm:pt>
    <dgm:pt modelId="{89F9DBB6-601F-44D5-A09C-3B947EE4EE40}">
      <dgm:prSet/>
      <dgm:spPr/>
      <dgm:t>
        <a:bodyPr/>
        <a:lstStyle/>
        <a:p>
          <a:r>
            <a:rPr lang="en-US"/>
            <a:t>Decreases length of hospital stay by more than 2 days</a:t>
          </a:r>
        </a:p>
      </dgm:t>
    </dgm:pt>
    <dgm:pt modelId="{E53E0502-DFE0-425C-8236-AA3722491BDE}" type="parTrans" cxnId="{83831F77-02D2-45B2-A5FA-DCEA47BEF8FD}">
      <dgm:prSet/>
      <dgm:spPr/>
      <dgm:t>
        <a:bodyPr/>
        <a:lstStyle/>
        <a:p>
          <a:endParaRPr lang="en-US"/>
        </a:p>
      </dgm:t>
    </dgm:pt>
    <dgm:pt modelId="{CB62A572-3A4D-49AC-AEEE-6EF501B3B485}" type="sibTrans" cxnId="{83831F77-02D2-45B2-A5FA-DCEA47BEF8FD}">
      <dgm:prSet/>
      <dgm:spPr/>
      <dgm:t>
        <a:bodyPr/>
        <a:lstStyle/>
        <a:p>
          <a:endParaRPr lang="en-US"/>
        </a:p>
      </dgm:t>
    </dgm:pt>
    <dgm:pt modelId="{55E393BB-CD08-1A45-BE1E-4830A07D5C7A}" type="pres">
      <dgm:prSet presAssocID="{8B174CAD-35FB-4E38-A790-D905C8F4588E}" presName="vert0" presStyleCnt="0">
        <dgm:presLayoutVars>
          <dgm:dir/>
          <dgm:animOne val="branch"/>
          <dgm:animLvl val="lvl"/>
        </dgm:presLayoutVars>
      </dgm:prSet>
      <dgm:spPr/>
    </dgm:pt>
    <dgm:pt modelId="{8A572025-19D3-6245-83C6-A7AA4F53B9E6}" type="pres">
      <dgm:prSet presAssocID="{0EB84A38-8AA9-4C54-BE29-77F64687377E}" presName="thickLine" presStyleLbl="alignNode1" presStyleIdx="0" presStyleCnt="2"/>
      <dgm:spPr/>
    </dgm:pt>
    <dgm:pt modelId="{8C44976C-58AD-3440-BAD7-4E90B07B4582}" type="pres">
      <dgm:prSet presAssocID="{0EB84A38-8AA9-4C54-BE29-77F64687377E}" presName="horz1" presStyleCnt="0"/>
      <dgm:spPr/>
    </dgm:pt>
    <dgm:pt modelId="{1CB6CCED-12C2-DC47-B0A3-41CC1C7EBFA3}" type="pres">
      <dgm:prSet presAssocID="{0EB84A38-8AA9-4C54-BE29-77F64687377E}" presName="tx1" presStyleLbl="revTx" presStyleIdx="0" presStyleCnt="2"/>
      <dgm:spPr/>
    </dgm:pt>
    <dgm:pt modelId="{E3C21790-C1A8-6C4F-9BCD-B63F615D7BD3}" type="pres">
      <dgm:prSet presAssocID="{0EB84A38-8AA9-4C54-BE29-77F64687377E}" presName="vert1" presStyleCnt="0"/>
      <dgm:spPr/>
    </dgm:pt>
    <dgm:pt modelId="{2CDC43BF-C6D8-DD49-938F-5B5626519E15}" type="pres">
      <dgm:prSet presAssocID="{89F9DBB6-601F-44D5-A09C-3B947EE4EE40}" presName="thickLine" presStyleLbl="alignNode1" presStyleIdx="1" presStyleCnt="2"/>
      <dgm:spPr/>
    </dgm:pt>
    <dgm:pt modelId="{9B46B1F1-2D7D-D845-87EA-063466038407}" type="pres">
      <dgm:prSet presAssocID="{89F9DBB6-601F-44D5-A09C-3B947EE4EE40}" presName="horz1" presStyleCnt="0"/>
      <dgm:spPr/>
    </dgm:pt>
    <dgm:pt modelId="{EEE85E9B-C40F-C146-95DC-8D2D4321E171}" type="pres">
      <dgm:prSet presAssocID="{89F9DBB6-601F-44D5-A09C-3B947EE4EE40}" presName="tx1" presStyleLbl="revTx" presStyleIdx="1" presStyleCnt="2"/>
      <dgm:spPr/>
    </dgm:pt>
    <dgm:pt modelId="{59873F57-5C2C-994C-AB3C-3063DFF7ED22}" type="pres">
      <dgm:prSet presAssocID="{89F9DBB6-601F-44D5-A09C-3B947EE4EE40}" presName="vert1" presStyleCnt="0"/>
      <dgm:spPr/>
    </dgm:pt>
  </dgm:ptLst>
  <dgm:cxnLst>
    <dgm:cxn modelId="{437D0E0B-4290-464C-A4B2-B6413DC7EB45}" type="presOf" srcId="{0EB84A38-8AA9-4C54-BE29-77F64687377E}" destId="{1CB6CCED-12C2-DC47-B0A3-41CC1C7EBFA3}" srcOrd="0" destOrd="0" presId="urn:microsoft.com/office/officeart/2008/layout/LinedList"/>
    <dgm:cxn modelId="{165BBA16-BC6E-47F7-ADA6-995CB9C1E716}" srcId="{8B174CAD-35FB-4E38-A790-D905C8F4588E}" destId="{0EB84A38-8AA9-4C54-BE29-77F64687377E}" srcOrd="0" destOrd="0" parTransId="{F9533D61-EF4E-46E6-AFC2-C164E0DC9786}" sibTransId="{8788605C-FA97-4E01-8F67-EF4DC15A1AA7}"/>
    <dgm:cxn modelId="{6187E155-D91F-1742-B6D3-98E7FC665EF8}" type="presOf" srcId="{89F9DBB6-601F-44D5-A09C-3B947EE4EE40}" destId="{EEE85E9B-C40F-C146-95DC-8D2D4321E171}" srcOrd="0" destOrd="0" presId="urn:microsoft.com/office/officeart/2008/layout/LinedList"/>
    <dgm:cxn modelId="{83831F77-02D2-45B2-A5FA-DCEA47BEF8FD}" srcId="{8B174CAD-35FB-4E38-A790-D905C8F4588E}" destId="{89F9DBB6-601F-44D5-A09C-3B947EE4EE40}" srcOrd="1" destOrd="0" parTransId="{E53E0502-DFE0-425C-8236-AA3722491BDE}" sibTransId="{CB62A572-3A4D-49AC-AEEE-6EF501B3B485}"/>
    <dgm:cxn modelId="{9EA89FC3-382E-8045-9BE0-759E4833254F}" type="presOf" srcId="{8B174CAD-35FB-4E38-A790-D905C8F4588E}" destId="{55E393BB-CD08-1A45-BE1E-4830A07D5C7A}" srcOrd="0" destOrd="0" presId="urn:microsoft.com/office/officeart/2008/layout/LinedList"/>
    <dgm:cxn modelId="{AF33B4B6-5E9B-F44C-86D2-BD6CC31134F2}" type="presParOf" srcId="{55E393BB-CD08-1A45-BE1E-4830A07D5C7A}" destId="{8A572025-19D3-6245-83C6-A7AA4F53B9E6}" srcOrd="0" destOrd="0" presId="urn:microsoft.com/office/officeart/2008/layout/LinedList"/>
    <dgm:cxn modelId="{08851C66-9EB0-2944-9624-A4925FDFF624}" type="presParOf" srcId="{55E393BB-CD08-1A45-BE1E-4830A07D5C7A}" destId="{8C44976C-58AD-3440-BAD7-4E90B07B4582}" srcOrd="1" destOrd="0" presId="urn:microsoft.com/office/officeart/2008/layout/LinedList"/>
    <dgm:cxn modelId="{958F78C8-E7FC-CB46-9DE8-59A2C7D762E2}" type="presParOf" srcId="{8C44976C-58AD-3440-BAD7-4E90B07B4582}" destId="{1CB6CCED-12C2-DC47-B0A3-41CC1C7EBFA3}" srcOrd="0" destOrd="0" presId="urn:microsoft.com/office/officeart/2008/layout/LinedList"/>
    <dgm:cxn modelId="{BF4EC5B5-A6D8-2E4A-83A8-23A0C238C7C3}" type="presParOf" srcId="{8C44976C-58AD-3440-BAD7-4E90B07B4582}" destId="{E3C21790-C1A8-6C4F-9BCD-B63F615D7BD3}" srcOrd="1" destOrd="0" presId="urn:microsoft.com/office/officeart/2008/layout/LinedList"/>
    <dgm:cxn modelId="{907183E1-5F84-F04E-B15C-AB05300E300C}" type="presParOf" srcId="{55E393BB-CD08-1A45-BE1E-4830A07D5C7A}" destId="{2CDC43BF-C6D8-DD49-938F-5B5626519E15}" srcOrd="2" destOrd="0" presId="urn:microsoft.com/office/officeart/2008/layout/LinedList"/>
    <dgm:cxn modelId="{95B2808A-860B-8540-9B8F-ADD724C4193A}" type="presParOf" srcId="{55E393BB-CD08-1A45-BE1E-4830A07D5C7A}" destId="{9B46B1F1-2D7D-D845-87EA-063466038407}" srcOrd="3" destOrd="0" presId="urn:microsoft.com/office/officeart/2008/layout/LinedList"/>
    <dgm:cxn modelId="{83A18D2B-6ED2-9743-90B2-F2947251FF36}" type="presParOf" srcId="{9B46B1F1-2D7D-D845-87EA-063466038407}" destId="{EEE85E9B-C40F-C146-95DC-8D2D4321E171}" srcOrd="0" destOrd="0" presId="urn:microsoft.com/office/officeart/2008/layout/LinedList"/>
    <dgm:cxn modelId="{40512FBF-67E6-D341-9ED3-94589D4F69CD}" type="presParOf" srcId="{9B46B1F1-2D7D-D845-87EA-063466038407}" destId="{59873F57-5C2C-994C-AB3C-3063DFF7ED2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B7790350-950C-437F-AC61-C76A67CAE2B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734003C-19E0-4205-84E3-90019564794D}">
      <dgm:prSet/>
      <dgm:spPr/>
      <dgm:t>
        <a:bodyPr/>
        <a:lstStyle/>
        <a:p>
          <a:r>
            <a:rPr lang="en-US"/>
            <a:t>Patients receiving the complete protocol had significantly lower pain scores</a:t>
          </a:r>
        </a:p>
      </dgm:t>
    </dgm:pt>
    <dgm:pt modelId="{473294AB-FD54-4BA2-8AE9-8A5581A51C03}" type="parTrans" cxnId="{CAFB2059-8ABA-4CE0-BACB-68153ED050D8}">
      <dgm:prSet/>
      <dgm:spPr/>
      <dgm:t>
        <a:bodyPr/>
        <a:lstStyle/>
        <a:p>
          <a:endParaRPr lang="en-US"/>
        </a:p>
      </dgm:t>
    </dgm:pt>
    <dgm:pt modelId="{177106BD-CC84-4B0F-B0FF-877F5BEB4918}" type="sibTrans" cxnId="{CAFB2059-8ABA-4CE0-BACB-68153ED050D8}">
      <dgm:prSet/>
      <dgm:spPr/>
      <dgm:t>
        <a:bodyPr/>
        <a:lstStyle/>
        <a:p>
          <a:endParaRPr lang="en-US"/>
        </a:p>
      </dgm:t>
    </dgm:pt>
    <dgm:pt modelId="{56E3BF3F-46AD-499A-ADE0-BB62CBB588A8}">
      <dgm:prSet/>
      <dgm:spPr/>
      <dgm:t>
        <a:bodyPr/>
        <a:lstStyle/>
        <a:p>
          <a:r>
            <a:rPr lang="en-US"/>
            <a:t>0.43/10 vs. 2.1/10</a:t>
          </a:r>
        </a:p>
      </dgm:t>
    </dgm:pt>
    <dgm:pt modelId="{259B61F6-7C5A-4B47-8EB1-B1FF0A53417D}" type="parTrans" cxnId="{295CDD58-ABD9-4EE6-96B9-13F93F6A82B4}">
      <dgm:prSet/>
      <dgm:spPr/>
      <dgm:t>
        <a:bodyPr/>
        <a:lstStyle/>
        <a:p>
          <a:endParaRPr lang="en-US"/>
        </a:p>
      </dgm:t>
    </dgm:pt>
    <dgm:pt modelId="{6F019027-9A52-49BA-805B-09F050A60AF3}" type="sibTrans" cxnId="{295CDD58-ABD9-4EE6-96B9-13F93F6A82B4}">
      <dgm:prSet/>
      <dgm:spPr/>
      <dgm:t>
        <a:bodyPr/>
        <a:lstStyle/>
        <a:p>
          <a:endParaRPr lang="en-US"/>
        </a:p>
      </dgm:t>
    </dgm:pt>
    <dgm:pt modelId="{B6C8DA06-9AB2-4328-A32C-28F89923EE2C}">
      <dgm:prSet/>
      <dgm:spPr/>
      <dgm:t>
        <a:bodyPr/>
        <a:lstStyle/>
        <a:p>
          <a:r>
            <a:rPr lang="en-US"/>
            <a:t>Postoperative pain was significantly reduced in patients receiving preoperative carbohydrate loading</a:t>
          </a:r>
        </a:p>
      </dgm:t>
    </dgm:pt>
    <dgm:pt modelId="{FEF68702-3F7D-4884-8D42-368A218FE3B3}" type="parTrans" cxnId="{FB193AFA-C6D7-4B4F-9EE4-F2655302E686}">
      <dgm:prSet/>
      <dgm:spPr/>
      <dgm:t>
        <a:bodyPr/>
        <a:lstStyle/>
        <a:p>
          <a:endParaRPr lang="en-US"/>
        </a:p>
      </dgm:t>
    </dgm:pt>
    <dgm:pt modelId="{64FDE219-C8F7-4C8F-98AB-A6B2906CF376}" type="sibTrans" cxnId="{FB193AFA-C6D7-4B4F-9EE4-F2655302E686}">
      <dgm:prSet/>
      <dgm:spPr/>
      <dgm:t>
        <a:bodyPr/>
        <a:lstStyle/>
        <a:p>
          <a:endParaRPr lang="en-US"/>
        </a:p>
      </dgm:t>
    </dgm:pt>
    <dgm:pt modelId="{8B76578E-C725-4FE3-81DD-9B8EA92EE1EA}">
      <dgm:prSet/>
      <dgm:spPr/>
      <dgm:t>
        <a:bodyPr/>
        <a:lstStyle/>
        <a:p>
          <a:r>
            <a:rPr lang="en-US"/>
            <a:t>Pain scores significantly reduced in those receiving multimodal analgesia</a:t>
          </a:r>
        </a:p>
      </dgm:t>
    </dgm:pt>
    <dgm:pt modelId="{51810FA6-7AD9-416B-BC87-845BC20440A3}" type="parTrans" cxnId="{6CA6C7F6-1902-4E17-B9AE-ECC839048EB2}">
      <dgm:prSet/>
      <dgm:spPr/>
      <dgm:t>
        <a:bodyPr/>
        <a:lstStyle/>
        <a:p>
          <a:endParaRPr lang="en-US"/>
        </a:p>
      </dgm:t>
    </dgm:pt>
    <dgm:pt modelId="{F5F45F4C-76AB-404A-BB24-8F79E335107D}" type="sibTrans" cxnId="{6CA6C7F6-1902-4E17-B9AE-ECC839048EB2}">
      <dgm:prSet/>
      <dgm:spPr/>
      <dgm:t>
        <a:bodyPr/>
        <a:lstStyle/>
        <a:p>
          <a:endParaRPr lang="en-US"/>
        </a:p>
      </dgm:t>
    </dgm:pt>
    <dgm:pt modelId="{6770D4A8-12AD-499E-841A-84684C35D82E}">
      <dgm:prSet/>
      <dgm:spPr/>
      <dgm:t>
        <a:bodyPr/>
        <a:lstStyle/>
        <a:p>
          <a:r>
            <a:rPr lang="en-US"/>
            <a:t>Pain scores significantly reduced in those receiving MAC sedation</a:t>
          </a:r>
        </a:p>
      </dgm:t>
    </dgm:pt>
    <dgm:pt modelId="{8091C568-64AA-43EC-ACCC-017E22ADA14D}" type="parTrans" cxnId="{72A37FFA-4E05-4A9F-BBC0-72FABC82CD71}">
      <dgm:prSet/>
      <dgm:spPr/>
      <dgm:t>
        <a:bodyPr/>
        <a:lstStyle/>
        <a:p>
          <a:endParaRPr lang="en-US"/>
        </a:p>
      </dgm:t>
    </dgm:pt>
    <dgm:pt modelId="{7A2644CC-2011-430E-BC5E-8D0B4A3EABF8}" type="sibTrans" cxnId="{72A37FFA-4E05-4A9F-BBC0-72FABC82CD71}">
      <dgm:prSet/>
      <dgm:spPr/>
      <dgm:t>
        <a:bodyPr/>
        <a:lstStyle/>
        <a:p>
          <a:endParaRPr lang="en-US"/>
        </a:p>
      </dgm:t>
    </dgm:pt>
    <dgm:pt modelId="{CBE72EC8-6050-BE4F-9225-1DBCB3E8D266}" type="pres">
      <dgm:prSet presAssocID="{B7790350-950C-437F-AC61-C76A67CAE2B8}" presName="linear" presStyleCnt="0">
        <dgm:presLayoutVars>
          <dgm:animLvl val="lvl"/>
          <dgm:resizeHandles val="exact"/>
        </dgm:presLayoutVars>
      </dgm:prSet>
      <dgm:spPr/>
    </dgm:pt>
    <dgm:pt modelId="{3AC7BF75-A3CB-B44C-B660-9F0AD2366336}" type="pres">
      <dgm:prSet presAssocID="{C734003C-19E0-4205-84E3-90019564794D}" presName="parentText" presStyleLbl="node1" presStyleIdx="0" presStyleCnt="4">
        <dgm:presLayoutVars>
          <dgm:chMax val="0"/>
          <dgm:bulletEnabled val="1"/>
        </dgm:presLayoutVars>
      </dgm:prSet>
      <dgm:spPr/>
    </dgm:pt>
    <dgm:pt modelId="{F93A8040-E087-864D-93E4-A7D3878DA5BA}" type="pres">
      <dgm:prSet presAssocID="{C734003C-19E0-4205-84E3-90019564794D}" presName="childText" presStyleLbl="revTx" presStyleIdx="0" presStyleCnt="1">
        <dgm:presLayoutVars>
          <dgm:bulletEnabled val="1"/>
        </dgm:presLayoutVars>
      </dgm:prSet>
      <dgm:spPr/>
    </dgm:pt>
    <dgm:pt modelId="{0AA06AEB-0FD2-B34C-9DD9-A19AC37A70B7}" type="pres">
      <dgm:prSet presAssocID="{B6C8DA06-9AB2-4328-A32C-28F89923EE2C}" presName="parentText" presStyleLbl="node1" presStyleIdx="1" presStyleCnt="4">
        <dgm:presLayoutVars>
          <dgm:chMax val="0"/>
          <dgm:bulletEnabled val="1"/>
        </dgm:presLayoutVars>
      </dgm:prSet>
      <dgm:spPr/>
    </dgm:pt>
    <dgm:pt modelId="{A42DD3F1-F1D1-DC49-9E62-1650C997DE9E}" type="pres">
      <dgm:prSet presAssocID="{64FDE219-C8F7-4C8F-98AB-A6B2906CF376}" presName="spacer" presStyleCnt="0"/>
      <dgm:spPr/>
    </dgm:pt>
    <dgm:pt modelId="{B076A0BD-551E-6F46-BAE3-AB9928621E18}" type="pres">
      <dgm:prSet presAssocID="{8B76578E-C725-4FE3-81DD-9B8EA92EE1EA}" presName="parentText" presStyleLbl="node1" presStyleIdx="2" presStyleCnt="4">
        <dgm:presLayoutVars>
          <dgm:chMax val="0"/>
          <dgm:bulletEnabled val="1"/>
        </dgm:presLayoutVars>
      </dgm:prSet>
      <dgm:spPr/>
    </dgm:pt>
    <dgm:pt modelId="{1D5EEB47-9A22-D24D-B53F-1D9C5F61CE18}" type="pres">
      <dgm:prSet presAssocID="{F5F45F4C-76AB-404A-BB24-8F79E335107D}" presName="spacer" presStyleCnt="0"/>
      <dgm:spPr/>
    </dgm:pt>
    <dgm:pt modelId="{BDFA5FA4-3DBC-EB49-B5EC-E768A3051E7D}" type="pres">
      <dgm:prSet presAssocID="{6770D4A8-12AD-499E-841A-84684C35D82E}" presName="parentText" presStyleLbl="node1" presStyleIdx="3" presStyleCnt="4">
        <dgm:presLayoutVars>
          <dgm:chMax val="0"/>
          <dgm:bulletEnabled val="1"/>
        </dgm:presLayoutVars>
      </dgm:prSet>
      <dgm:spPr/>
    </dgm:pt>
  </dgm:ptLst>
  <dgm:cxnLst>
    <dgm:cxn modelId="{E420DE05-5115-1442-B163-1087304E63E4}" type="presOf" srcId="{6770D4A8-12AD-499E-841A-84684C35D82E}" destId="{BDFA5FA4-3DBC-EB49-B5EC-E768A3051E7D}" srcOrd="0" destOrd="0" presId="urn:microsoft.com/office/officeart/2005/8/layout/vList2"/>
    <dgm:cxn modelId="{295CDD58-ABD9-4EE6-96B9-13F93F6A82B4}" srcId="{C734003C-19E0-4205-84E3-90019564794D}" destId="{56E3BF3F-46AD-499A-ADE0-BB62CBB588A8}" srcOrd="0" destOrd="0" parTransId="{259B61F6-7C5A-4B47-8EB1-B1FF0A53417D}" sibTransId="{6F019027-9A52-49BA-805B-09F050A60AF3}"/>
    <dgm:cxn modelId="{CAFB2059-8ABA-4CE0-BACB-68153ED050D8}" srcId="{B7790350-950C-437F-AC61-C76A67CAE2B8}" destId="{C734003C-19E0-4205-84E3-90019564794D}" srcOrd="0" destOrd="0" parTransId="{473294AB-FD54-4BA2-8AE9-8A5581A51C03}" sibTransId="{177106BD-CC84-4B0F-B0FF-877F5BEB4918}"/>
    <dgm:cxn modelId="{3F51986D-B715-7D4C-8E5C-8AF7D02EE84C}" type="presOf" srcId="{C734003C-19E0-4205-84E3-90019564794D}" destId="{3AC7BF75-A3CB-B44C-B660-9F0AD2366336}" srcOrd="0" destOrd="0" presId="urn:microsoft.com/office/officeart/2005/8/layout/vList2"/>
    <dgm:cxn modelId="{7038C584-4C00-9F4B-863C-CE9D5129F519}" type="presOf" srcId="{B6C8DA06-9AB2-4328-A32C-28F89923EE2C}" destId="{0AA06AEB-0FD2-B34C-9DD9-A19AC37A70B7}" srcOrd="0" destOrd="0" presId="urn:microsoft.com/office/officeart/2005/8/layout/vList2"/>
    <dgm:cxn modelId="{C8942194-CC51-734A-8351-CE4C06E4650A}" type="presOf" srcId="{56E3BF3F-46AD-499A-ADE0-BB62CBB588A8}" destId="{F93A8040-E087-864D-93E4-A7D3878DA5BA}" srcOrd="0" destOrd="0" presId="urn:microsoft.com/office/officeart/2005/8/layout/vList2"/>
    <dgm:cxn modelId="{A0574C96-F9EC-A748-8214-737ACE1FBAA6}" type="presOf" srcId="{8B76578E-C725-4FE3-81DD-9B8EA92EE1EA}" destId="{B076A0BD-551E-6F46-BAE3-AB9928621E18}" srcOrd="0" destOrd="0" presId="urn:microsoft.com/office/officeart/2005/8/layout/vList2"/>
    <dgm:cxn modelId="{3F96A2C8-9DFF-E84B-9952-18CF633A2A48}" type="presOf" srcId="{B7790350-950C-437F-AC61-C76A67CAE2B8}" destId="{CBE72EC8-6050-BE4F-9225-1DBCB3E8D266}" srcOrd="0" destOrd="0" presId="urn:microsoft.com/office/officeart/2005/8/layout/vList2"/>
    <dgm:cxn modelId="{6CA6C7F6-1902-4E17-B9AE-ECC839048EB2}" srcId="{B7790350-950C-437F-AC61-C76A67CAE2B8}" destId="{8B76578E-C725-4FE3-81DD-9B8EA92EE1EA}" srcOrd="2" destOrd="0" parTransId="{51810FA6-7AD9-416B-BC87-845BC20440A3}" sibTransId="{F5F45F4C-76AB-404A-BB24-8F79E335107D}"/>
    <dgm:cxn modelId="{FB193AFA-C6D7-4B4F-9EE4-F2655302E686}" srcId="{B7790350-950C-437F-AC61-C76A67CAE2B8}" destId="{B6C8DA06-9AB2-4328-A32C-28F89923EE2C}" srcOrd="1" destOrd="0" parTransId="{FEF68702-3F7D-4884-8D42-368A218FE3B3}" sibTransId="{64FDE219-C8F7-4C8F-98AB-A6B2906CF376}"/>
    <dgm:cxn modelId="{72A37FFA-4E05-4A9F-BBC0-72FABC82CD71}" srcId="{B7790350-950C-437F-AC61-C76A67CAE2B8}" destId="{6770D4A8-12AD-499E-841A-84684C35D82E}" srcOrd="3" destOrd="0" parTransId="{8091C568-64AA-43EC-ACCC-017E22ADA14D}" sibTransId="{7A2644CC-2011-430E-BC5E-8D0B4A3EABF8}"/>
    <dgm:cxn modelId="{280DC97C-9B56-774C-A119-A755A5267B2B}" type="presParOf" srcId="{CBE72EC8-6050-BE4F-9225-1DBCB3E8D266}" destId="{3AC7BF75-A3CB-B44C-B660-9F0AD2366336}" srcOrd="0" destOrd="0" presId="urn:microsoft.com/office/officeart/2005/8/layout/vList2"/>
    <dgm:cxn modelId="{D08EAD22-A038-C343-885B-2B7193413D56}" type="presParOf" srcId="{CBE72EC8-6050-BE4F-9225-1DBCB3E8D266}" destId="{F93A8040-E087-864D-93E4-A7D3878DA5BA}" srcOrd="1" destOrd="0" presId="urn:microsoft.com/office/officeart/2005/8/layout/vList2"/>
    <dgm:cxn modelId="{6C7FA273-D54E-9141-B118-0BBB0D97CE42}" type="presParOf" srcId="{CBE72EC8-6050-BE4F-9225-1DBCB3E8D266}" destId="{0AA06AEB-0FD2-B34C-9DD9-A19AC37A70B7}" srcOrd="2" destOrd="0" presId="urn:microsoft.com/office/officeart/2005/8/layout/vList2"/>
    <dgm:cxn modelId="{C1CE50B2-FED4-6043-95A7-B8113CC8BDAC}" type="presParOf" srcId="{CBE72EC8-6050-BE4F-9225-1DBCB3E8D266}" destId="{A42DD3F1-F1D1-DC49-9E62-1650C997DE9E}" srcOrd="3" destOrd="0" presId="urn:microsoft.com/office/officeart/2005/8/layout/vList2"/>
    <dgm:cxn modelId="{9A8E3547-C7B8-E449-B448-53AF5FEF8DF2}" type="presParOf" srcId="{CBE72EC8-6050-BE4F-9225-1DBCB3E8D266}" destId="{B076A0BD-551E-6F46-BAE3-AB9928621E18}" srcOrd="4" destOrd="0" presId="urn:microsoft.com/office/officeart/2005/8/layout/vList2"/>
    <dgm:cxn modelId="{87679E5D-5AAA-5642-8E3F-1636B6931EB3}" type="presParOf" srcId="{CBE72EC8-6050-BE4F-9225-1DBCB3E8D266}" destId="{1D5EEB47-9A22-D24D-B53F-1D9C5F61CE18}" srcOrd="5" destOrd="0" presId="urn:microsoft.com/office/officeart/2005/8/layout/vList2"/>
    <dgm:cxn modelId="{544B9CDC-6432-624E-841E-2EEB778B4F90}" type="presParOf" srcId="{CBE72EC8-6050-BE4F-9225-1DBCB3E8D266}" destId="{BDFA5FA4-3DBC-EB49-B5EC-E768A3051E7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5A4F4D-7216-441E-8FC6-B2AD5A6120B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C4B2639-5457-4461-9177-C74C34702204}">
      <dgm:prSet/>
      <dgm:spPr/>
      <dgm:t>
        <a:bodyPr/>
        <a:lstStyle/>
        <a:p>
          <a:r>
            <a:rPr lang="en-US" dirty="0"/>
            <a:t>Patient assessment</a:t>
          </a:r>
        </a:p>
      </dgm:t>
    </dgm:pt>
    <dgm:pt modelId="{73A7D525-A03B-4691-927F-6CC3D9623466}" type="parTrans" cxnId="{F2B7EB8F-1A20-4C46-946E-1D2A0CEE5846}">
      <dgm:prSet/>
      <dgm:spPr/>
      <dgm:t>
        <a:bodyPr/>
        <a:lstStyle/>
        <a:p>
          <a:endParaRPr lang="en-US"/>
        </a:p>
      </dgm:t>
    </dgm:pt>
    <dgm:pt modelId="{133AE173-57A2-4BDA-B9AB-D81AFE8B458E}" type="sibTrans" cxnId="{F2B7EB8F-1A20-4C46-946E-1D2A0CEE5846}">
      <dgm:prSet/>
      <dgm:spPr/>
      <dgm:t>
        <a:bodyPr/>
        <a:lstStyle/>
        <a:p>
          <a:endParaRPr lang="en-US"/>
        </a:p>
      </dgm:t>
    </dgm:pt>
    <dgm:pt modelId="{F18769E4-ACB9-4B98-AD8C-98752AC830FF}">
      <dgm:prSet/>
      <dgm:spPr/>
      <dgm:t>
        <a:bodyPr/>
        <a:lstStyle/>
        <a:p>
          <a:r>
            <a:rPr lang="en-US"/>
            <a:t>Increasing medical complexity</a:t>
          </a:r>
        </a:p>
      </dgm:t>
    </dgm:pt>
    <dgm:pt modelId="{FC7F4ADC-67DE-4E33-8425-D6292F972B8A}" type="parTrans" cxnId="{F24B2ACA-96CD-46EC-A104-F128F290E07F}">
      <dgm:prSet/>
      <dgm:spPr/>
      <dgm:t>
        <a:bodyPr/>
        <a:lstStyle/>
        <a:p>
          <a:endParaRPr lang="en-US"/>
        </a:p>
      </dgm:t>
    </dgm:pt>
    <dgm:pt modelId="{FE11ED49-A1A5-4C6B-805E-AAB7C682994E}" type="sibTrans" cxnId="{F24B2ACA-96CD-46EC-A104-F128F290E07F}">
      <dgm:prSet/>
      <dgm:spPr/>
      <dgm:t>
        <a:bodyPr/>
        <a:lstStyle/>
        <a:p>
          <a:endParaRPr lang="en-US"/>
        </a:p>
      </dgm:t>
    </dgm:pt>
    <dgm:pt modelId="{B18D2925-5311-48FF-B4D0-415502B18EA9}">
      <dgm:prSet/>
      <dgm:spPr/>
      <dgm:t>
        <a:bodyPr/>
        <a:lstStyle/>
        <a:p>
          <a:r>
            <a:rPr lang="en-US"/>
            <a:t>Oral dosing beyond the MRD</a:t>
          </a:r>
        </a:p>
      </dgm:t>
    </dgm:pt>
    <dgm:pt modelId="{A5CA7054-9106-4E44-9BCA-8B2BE0D99996}" type="parTrans" cxnId="{78B4CB5A-1B51-4AD9-8141-AADF344AD27A}">
      <dgm:prSet/>
      <dgm:spPr/>
      <dgm:t>
        <a:bodyPr/>
        <a:lstStyle/>
        <a:p>
          <a:endParaRPr lang="en-US"/>
        </a:p>
      </dgm:t>
    </dgm:pt>
    <dgm:pt modelId="{A0C4BEEF-FD02-4A07-B5E5-F86001457B16}" type="sibTrans" cxnId="{78B4CB5A-1B51-4AD9-8141-AADF344AD27A}">
      <dgm:prSet/>
      <dgm:spPr/>
      <dgm:t>
        <a:bodyPr/>
        <a:lstStyle/>
        <a:p>
          <a:endParaRPr lang="en-US"/>
        </a:p>
      </dgm:t>
    </dgm:pt>
    <dgm:pt modelId="{D9194DF4-DBAB-4F03-9C4F-DC157FD085AE}">
      <dgm:prSet/>
      <dgm:spPr/>
      <dgm:t>
        <a:bodyPr/>
        <a:lstStyle/>
        <a:p>
          <a:r>
            <a:rPr lang="en-US"/>
            <a:t>Dosing beyond the MRD is beyond minimal sedation </a:t>
          </a:r>
        </a:p>
      </dgm:t>
    </dgm:pt>
    <dgm:pt modelId="{A3542429-B99A-4847-8CE7-8C254EBA0C5E}" type="parTrans" cxnId="{026640AA-C677-48A0-8F03-1530C7A360A7}">
      <dgm:prSet/>
      <dgm:spPr/>
      <dgm:t>
        <a:bodyPr/>
        <a:lstStyle/>
        <a:p>
          <a:endParaRPr lang="en-US"/>
        </a:p>
      </dgm:t>
    </dgm:pt>
    <dgm:pt modelId="{EF2B28E9-E55E-44E1-8BA0-B76D06D270E4}" type="sibTrans" cxnId="{026640AA-C677-48A0-8F03-1530C7A360A7}">
      <dgm:prSet/>
      <dgm:spPr/>
      <dgm:t>
        <a:bodyPr/>
        <a:lstStyle/>
        <a:p>
          <a:endParaRPr lang="en-US"/>
        </a:p>
      </dgm:t>
    </dgm:pt>
    <dgm:pt modelId="{5884BE29-86E9-4D79-BD3E-813ED727C34E}">
      <dgm:prSet/>
      <dgm:spPr/>
      <dgm:t>
        <a:bodyPr/>
        <a:lstStyle/>
        <a:p>
          <a:r>
            <a:rPr lang="en-US"/>
            <a:t>Route of administration vs. level of sedation</a:t>
          </a:r>
        </a:p>
      </dgm:t>
    </dgm:pt>
    <dgm:pt modelId="{6090D3BD-87EB-4635-9847-E8D2A5D5F09B}" type="parTrans" cxnId="{73984241-1410-4B93-8194-00CFD1EC1021}">
      <dgm:prSet/>
      <dgm:spPr/>
      <dgm:t>
        <a:bodyPr/>
        <a:lstStyle/>
        <a:p>
          <a:endParaRPr lang="en-US"/>
        </a:p>
      </dgm:t>
    </dgm:pt>
    <dgm:pt modelId="{74885F71-81CC-4EDC-8A6E-18B3CA882C23}" type="sibTrans" cxnId="{73984241-1410-4B93-8194-00CFD1EC1021}">
      <dgm:prSet/>
      <dgm:spPr/>
      <dgm:t>
        <a:bodyPr/>
        <a:lstStyle/>
        <a:p>
          <a:endParaRPr lang="en-US"/>
        </a:p>
      </dgm:t>
    </dgm:pt>
    <dgm:pt modelId="{2EE58571-2688-463B-9AD5-89C5E3666416}">
      <dgm:prSet/>
      <dgm:spPr/>
      <dgm:t>
        <a:bodyPr/>
        <a:lstStyle/>
        <a:p>
          <a:r>
            <a:rPr lang="en-US"/>
            <a:t>Patient is in an identical state regardless of route of administration</a:t>
          </a:r>
        </a:p>
      </dgm:t>
    </dgm:pt>
    <dgm:pt modelId="{B37D9259-6A4D-429C-8B55-99C2B6ED1718}" type="parTrans" cxnId="{CBDC2007-C0AB-49D4-992D-CFEC8268E947}">
      <dgm:prSet/>
      <dgm:spPr/>
      <dgm:t>
        <a:bodyPr/>
        <a:lstStyle/>
        <a:p>
          <a:endParaRPr lang="en-US"/>
        </a:p>
      </dgm:t>
    </dgm:pt>
    <dgm:pt modelId="{9DF620B7-F8AF-4A91-8875-79A929172076}" type="sibTrans" cxnId="{CBDC2007-C0AB-49D4-992D-CFEC8268E947}">
      <dgm:prSet/>
      <dgm:spPr/>
      <dgm:t>
        <a:bodyPr/>
        <a:lstStyle/>
        <a:p>
          <a:endParaRPr lang="en-US"/>
        </a:p>
      </dgm:t>
    </dgm:pt>
    <dgm:pt modelId="{59C3040C-9AB4-428B-AAFA-BE3960565036}">
      <dgm:prSet/>
      <dgm:spPr/>
      <dgm:t>
        <a:bodyPr/>
        <a:lstStyle/>
        <a:p>
          <a:r>
            <a:rPr lang="en-US"/>
            <a:t>Training requirements should be the same</a:t>
          </a:r>
        </a:p>
      </dgm:t>
    </dgm:pt>
    <dgm:pt modelId="{D2FC400C-AF22-470F-B07A-1D2ED779C2DF}" type="parTrans" cxnId="{8EC6B532-AB89-45A4-AE6E-871D9DD61717}">
      <dgm:prSet/>
      <dgm:spPr/>
      <dgm:t>
        <a:bodyPr/>
        <a:lstStyle/>
        <a:p>
          <a:endParaRPr lang="en-US"/>
        </a:p>
      </dgm:t>
    </dgm:pt>
    <dgm:pt modelId="{82091CB0-E854-4253-9431-62A81CC675C3}" type="sibTrans" cxnId="{8EC6B532-AB89-45A4-AE6E-871D9DD61717}">
      <dgm:prSet/>
      <dgm:spPr/>
      <dgm:t>
        <a:bodyPr/>
        <a:lstStyle/>
        <a:p>
          <a:endParaRPr lang="en-US"/>
        </a:p>
      </dgm:t>
    </dgm:pt>
    <dgm:pt modelId="{62283BA2-9E71-4B1D-8BE2-456417633042}">
      <dgm:prSet/>
      <dgm:spPr/>
      <dgm:t>
        <a:bodyPr/>
        <a:lstStyle/>
        <a:p>
          <a:r>
            <a:rPr lang="en-US"/>
            <a:t>Capnography for moderate sedation</a:t>
          </a:r>
        </a:p>
      </dgm:t>
    </dgm:pt>
    <dgm:pt modelId="{FF0026DE-6F1F-48C9-B026-88C37B28B7CD}" type="parTrans" cxnId="{6BEFB040-A913-40F7-8BF4-EBE530C6C1BC}">
      <dgm:prSet/>
      <dgm:spPr/>
      <dgm:t>
        <a:bodyPr/>
        <a:lstStyle/>
        <a:p>
          <a:endParaRPr lang="en-US"/>
        </a:p>
      </dgm:t>
    </dgm:pt>
    <dgm:pt modelId="{458B9FB6-24EF-4316-86D5-FA0FC37397C0}" type="sibTrans" cxnId="{6BEFB040-A913-40F7-8BF4-EBE530C6C1BC}">
      <dgm:prSet/>
      <dgm:spPr/>
      <dgm:t>
        <a:bodyPr/>
        <a:lstStyle/>
        <a:p>
          <a:endParaRPr lang="en-US"/>
        </a:p>
      </dgm:t>
    </dgm:pt>
    <dgm:pt modelId="{225FD8CD-1C1A-48D3-8747-2A7C165450C1}">
      <dgm:prSet/>
      <dgm:spPr/>
      <dgm:t>
        <a:bodyPr/>
        <a:lstStyle/>
        <a:p>
          <a:r>
            <a:rPr lang="en-US"/>
            <a:t>Early warning system for airway obstruction</a:t>
          </a:r>
        </a:p>
      </dgm:t>
    </dgm:pt>
    <dgm:pt modelId="{C9181B92-7F97-40CA-AE82-8BD049A51BCC}" type="parTrans" cxnId="{2EC01DA1-1EC7-422A-9665-A5CEA07DBE0D}">
      <dgm:prSet/>
      <dgm:spPr/>
      <dgm:t>
        <a:bodyPr/>
        <a:lstStyle/>
        <a:p>
          <a:endParaRPr lang="en-US"/>
        </a:p>
      </dgm:t>
    </dgm:pt>
    <dgm:pt modelId="{C8EAE32B-3E01-449B-9EAB-60AAD24675E2}" type="sibTrans" cxnId="{2EC01DA1-1EC7-422A-9665-A5CEA07DBE0D}">
      <dgm:prSet/>
      <dgm:spPr/>
      <dgm:t>
        <a:bodyPr/>
        <a:lstStyle/>
        <a:p>
          <a:endParaRPr lang="en-US"/>
        </a:p>
      </dgm:t>
    </dgm:pt>
    <dgm:pt modelId="{090FA521-C5C1-CF4E-875A-155B67A792D6}" type="pres">
      <dgm:prSet presAssocID="{1A5A4F4D-7216-441E-8FC6-B2AD5A6120B7}" presName="linear" presStyleCnt="0">
        <dgm:presLayoutVars>
          <dgm:animLvl val="lvl"/>
          <dgm:resizeHandles val="exact"/>
        </dgm:presLayoutVars>
      </dgm:prSet>
      <dgm:spPr/>
    </dgm:pt>
    <dgm:pt modelId="{57757C53-F079-E14E-8606-7DEB6E834EC7}" type="pres">
      <dgm:prSet presAssocID="{9C4B2639-5457-4461-9177-C74C34702204}" presName="parentText" presStyleLbl="node1" presStyleIdx="0" presStyleCnt="4">
        <dgm:presLayoutVars>
          <dgm:chMax val="0"/>
          <dgm:bulletEnabled val="1"/>
        </dgm:presLayoutVars>
      </dgm:prSet>
      <dgm:spPr/>
    </dgm:pt>
    <dgm:pt modelId="{12AF5BDC-8030-3D4F-8DF3-553C59F52563}" type="pres">
      <dgm:prSet presAssocID="{9C4B2639-5457-4461-9177-C74C34702204}" presName="childText" presStyleLbl="revTx" presStyleIdx="0" presStyleCnt="4">
        <dgm:presLayoutVars>
          <dgm:bulletEnabled val="1"/>
        </dgm:presLayoutVars>
      </dgm:prSet>
      <dgm:spPr/>
    </dgm:pt>
    <dgm:pt modelId="{5357261A-02B3-A046-9633-BB434CD17182}" type="pres">
      <dgm:prSet presAssocID="{B18D2925-5311-48FF-B4D0-415502B18EA9}" presName="parentText" presStyleLbl="node1" presStyleIdx="1" presStyleCnt="4">
        <dgm:presLayoutVars>
          <dgm:chMax val="0"/>
          <dgm:bulletEnabled val="1"/>
        </dgm:presLayoutVars>
      </dgm:prSet>
      <dgm:spPr/>
    </dgm:pt>
    <dgm:pt modelId="{60E5DB26-0977-E342-B67A-C4935AC11E8D}" type="pres">
      <dgm:prSet presAssocID="{B18D2925-5311-48FF-B4D0-415502B18EA9}" presName="childText" presStyleLbl="revTx" presStyleIdx="1" presStyleCnt="4">
        <dgm:presLayoutVars>
          <dgm:bulletEnabled val="1"/>
        </dgm:presLayoutVars>
      </dgm:prSet>
      <dgm:spPr/>
    </dgm:pt>
    <dgm:pt modelId="{9BE66A17-274A-A044-A051-01312E8573B7}" type="pres">
      <dgm:prSet presAssocID="{5884BE29-86E9-4D79-BD3E-813ED727C34E}" presName="parentText" presStyleLbl="node1" presStyleIdx="2" presStyleCnt="4">
        <dgm:presLayoutVars>
          <dgm:chMax val="0"/>
          <dgm:bulletEnabled val="1"/>
        </dgm:presLayoutVars>
      </dgm:prSet>
      <dgm:spPr/>
    </dgm:pt>
    <dgm:pt modelId="{E8D26839-C2DA-9949-99EB-D9D711CD03E2}" type="pres">
      <dgm:prSet presAssocID="{5884BE29-86E9-4D79-BD3E-813ED727C34E}" presName="childText" presStyleLbl="revTx" presStyleIdx="2" presStyleCnt="4">
        <dgm:presLayoutVars>
          <dgm:bulletEnabled val="1"/>
        </dgm:presLayoutVars>
      </dgm:prSet>
      <dgm:spPr/>
    </dgm:pt>
    <dgm:pt modelId="{5AE79CC8-60A3-BB40-9455-083AB1CB6FBC}" type="pres">
      <dgm:prSet presAssocID="{62283BA2-9E71-4B1D-8BE2-456417633042}" presName="parentText" presStyleLbl="node1" presStyleIdx="3" presStyleCnt="4">
        <dgm:presLayoutVars>
          <dgm:chMax val="0"/>
          <dgm:bulletEnabled val="1"/>
        </dgm:presLayoutVars>
      </dgm:prSet>
      <dgm:spPr/>
    </dgm:pt>
    <dgm:pt modelId="{06251FCB-4DEA-C84E-9FE2-32978352111A}" type="pres">
      <dgm:prSet presAssocID="{62283BA2-9E71-4B1D-8BE2-456417633042}" presName="childText" presStyleLbl="revTx" presStyleIdx="3" presStyleCnt="4">
        <dgm:presLayoutVars>
          <dgm:bulletEnabled val="1"/>
        </dgm:presLayoutVars>
      </dgm:prSet>
      <dgm:spPr/>
    </dgm:pt>
  </dgm:ptLst>
  <dgm:cxnLst>
    <dgm:cxn modelId="{B5648504-EC95-9144-9B40-282F47CAA0E0}" type="presOf" srcId="{F18769E4-ACB9-4B98-AD8C-98752AC830FF}" destId="{12AF5BDC-8030-3D4F-8DF3-553C59F52563}" srcOrd="0" destOrd="0" presId="urn:microsoft.com/office/officeart/2005/8/layout/vList2"/>
    <dgm:cxn modelId="{CBDC2007-C0AB-49D4-992D-CFEC8268E947}" srcId="{5884BE29-86E9-4D79-BD3E-813ED727C34E}" destId="{2EE58571-2688-463B-9AD5-89C5E3666416}" srcOrd="0" destOrd="0" parTransId="{B37D9259-6A4D-429C-8B55-99C2B6ED1718}" sibTransId="{9DF620B7-F8AF-4A91-8875-79A929172076}"/>
    <dgm:cxn modelId="{38B4BE0F-836E-9141-B009-8CAAD1DF387F}" type="presOf" srcId="{2EE58571-2688-463B-9AD5-89C5E3666416}" destId="{E8D26839-C2DA-9949-99EB-D9D711CD03E2}" srcOrd="0" destOrd="0" presId="urn:microsoft.com/office/officeart/2005/8/layout/vList2"/>
    <dgm:cxn modelId="{532D4D1B-0CA3-0348-9214-B2F5F31AA456}" type="presOf" srcId="{1A5A4F4D-7216-441E-8FC6-B2AD5A6120B7}" destId="{090FA521-C5C1-CF4E-875A-155B67A792D6}" srcOrd="0" destOrd="0" presId="urn:microsoft.com/office/officeart/2005/8/layout/vList2"/>
    <dgm:cxn modelId="{D2153221-1808-154E-A332-9709861F4A5D}" type="presOf" srcId="{59C3040C-9AB4-428B-AAFA-BE3960565036}" destId="{E8D26839-C2DA-9949-99EB-D9D711CD03E2}" srcOrd="0" destOrd="1" presId="urn:microsoft.com/office/officeart/2005/8/layout/vList2"/>
    <dgm:cxn modelId="{8EC6B532-AB89-45A4-AE6E-871D9DD61717}" srcId="{5884BE29-86E9-4D79-BD3E-813ED727C34E}" destId="{59C3040C-9AB4-428B-AAFA-BE3960565036}" srcOrd="1" destOrd="0" parTransId="{D2FC400C-AF22-470F-B07A-1D2ED779C2DF}" sibTransId="{82091CB0-E854-4253-9431-62A81CC675C3}"/>
    <dgm:cxn modelId="{6BEFB040-A913-40F7-8BF4-EBE530C6C1BC}" srcId="{1A5A4F4D-7216-441E-8FC6-B2AD5A6120B7}" destId="{62283BA2-9E71-4B1D-8BE2-456417633042}" srcOrd="3" destOrd="0" parTransId="{FF0026DE-6F1F-48C9-B026-88C37B28B7CD}" sibTransId="{458B9FB6-24EF-4316-86D5-FA0FC37397C0}"/>
    <dgm:cxn modelId="{73984241-1410-4B93-8194-00CFD1EC1021}" srcId="{1A5A4F4D-7216-441E-8FC6-B2AD5A6120B7}" destId="{5884BE29-86E9-4D79-BD3E-813ED727C34E}" srcOrd="2" destOrd="0" parTransId="{6090D3BD-87EB-4635-9847-E8D2A5D5F09B}" sibTransId="{74885F71-81CC-4EDC-8A6E-18B3CA882C23}"/>
    <dgm:cxn modelId="{78B4CB5A-1B51-4AD9-8141-AADF344AD27A}" srcId="{1A5A4F4D-7216-441E-8FC6-B2AD5A6120B7}" destId="{B18D2925-5311-48FF-B4D0-415502B18EA9}" srcOrd="1" destOrd="0" parTransId="{A5CA7054-9106-4E44-9BCA-8B2BE0D99996}" sibTransId="{A0C4BEEF-FD02-4A07-B5E5-F86001457B16}"/>
    <dgm:cxn modelId="{1F8ED563-74E7-5D45-A8DB-5B323B9B678C}" type="presOf" srcId="{9C4B2639-5457-4461-9177-C74C34702204}" destId="{57757C53-F079-E14E-8606-7DEB6E834EC7}" srcOrd="0" destOrd="0" presId="urn:microsoft.com/office/officeart/2005/8/layout/vList2"/>
    <dgm:cxn modelId="{F2B7EB8F-1A20-4C46-946E-1D2A0CEE5846}" srcId="{1A5A4F4D-7216-441E-8FC6-B2AD5A6120B7}" destId="{9C4B2639-5457-4461-9177-C74C34702204}" srcOrd="0" destOrd="0" parTransId="{73A7D525-A03B-4691-927F-6CC3D9623466}" sibTransId="{133AE173-57A2-4BDA-B9AB-D81AFE8B458E}"/>
    <dgm:cxn modelId="{4C16299F-498B-754D-BA1B-BC8A8ABF1721}" type="presOf" srcId="{D9194DF4-DBAB-4F03-9C4F-DC157FD085AE}" destId="{60E5DB26-0977-E342-B67A-C4935AC11E8D}" srcOrd="0" destOrd="0" presId="urn:microsoft.com/office/officeart/2005/8/layout/vList2"/>
    <dgm:cxn modelId="{2EC01DA1-1EC7-422A-9665-A5CEA07DBE0D}" srcId="{62283BA2-9E71-4B1D-8BE2-456417633042}" destId="{225FD8CD-1C1A-48D3-8747-2A7C165450C1}" srcOrd="0" destOrd="0" parTransId="{C9181B92-7F97-40CA-AE82-8BD049A51BCC}" sibTransId="{C8EAE32B-3E01-449B-9EAB-60AAD24675E2}"/>
    <dgm:cxn modelId="{A57427A7-CCC8-FC48-864F-4BBF1EB2A253}" type="presOf" srcId="{B18D2925-5311-48FF-B4D0-415502B18EA9}" destId="{5357261A-02B3-A046-9633-BB434CD17182}" srcOrd="0" destOrd="0" presId="urn:microsoft.com/office/officeart/2005/8/layout/vList2"/>
    <dgm:cxn modelId="{026640AA-C677-48A0-8F03-1530C7A360A7}" srcId="{B18D2925-5311-48FF-B4D0-415502B18EA9}" destId="{D9194DF4-DBAB-4F03-9C4F-DC157FD085AE}" srcOrd="0" destOrd="0" parTransId="{A3542429-B99A-4847-8CE7-8C254EBA0C5E}" sibTransId="{EF2B28E9-E55E-44E1-8BA0-B76D06D270E4}"/>
    <dgm:cxn modelId="{344F55B1-85A7-1847-BCB7-CBA194AD12DF}" type="presOf" srcId="{62283BA2-9E71-4B1D-8BE2-456417633042}" destId="{5AE79CC8-60A3-BB40-9455-083AB1CB6FBC}" srcOrd="0" destOrd="0" presId="urn:microsoft.com/office/officeart/2005/8/layout/vList2"/>
    <dgm:cxn modelId="{F24B2ACA-96CD-46EC-A104-F128F290E07F}" srcId="{9C4B2639-5457-4461-9177-C74C34702204}" destId="{F18769E4-ACB9-4B98-AD8C-98752AC830FF}" srcOrd="0" destOrd="0" parTransId="{FC7F4ADC-67DE-4E33-8425-D6292F972B8A}" sibTransId="{FE11ED49-A1A5-4C6B-805E-AAB7C682994E}"/>
    <dgm:cxn modelId="{DFD84ECB-FCFA-AA4D-AAA1-280941E4A0B7}" type="presOf" srcId="{5884BE29-86E9-4D79-BD3E-813ED727C34E}" destId="{9BE66A17-274A-A044-A051-01312E8573B7}" srcOrd="0" destOrd="0" presId="urn:microsoft.com/office/officeart/2005/8/layout/vList2"/>
    <dgm:cxn modelId="{7FF398E3-12B1-E24E-B1D3-1DA6587C5693}" type="presOf" srcId="{225FD8CD-1C1A-48D3-8747-2A7C165450C1}" destId="{06251FCB-4DEA-C84E-9FE2-32978352111A}" srcOrd="0" destOrd="0" presId="urn:microsoft.com/office/officeart/2005/8/layout/vList2"/>
    <dgm:cxn modelId="{E902B6EE-67B4-D64B-85C8-0D328979255C}" type="presParOf" srcId="{090FA521-C5C1-CF4E-875A-155B67A792D6}" destId="{57757C53-F079-E14E-8606-7DEB6E834EC7}" srcOrd="0" destOrd="0" presId="urn:microsoft.com/office/officeart/2005/8/layout/vList2"/>
    <dgm:cxn modelId="{6E9998FD-F4C9-0B45-BFD9-A0DA6DA4A5AA}" type="presParOf" srcId="{090FA521-C5C1-CF4E-875A-155B67A792D6}" destId="{12AF5BDC-8030-3D4F-8DF3-553C59F52563}" srcOrd="1" destOrd="0" presId="urn:microsoft.com/office/officeart/2005/8/layout/vList2"/>
    <dgm:cxn modelId="{CAAB65D5-9B79-2141-B96C-F1DF97EDF8CF}" type="presParOf" srcId="{090FA521-C5C1-CF4E-875A-155B67A792D6}" destId="{5357261A-02B3-A046-9633-BB434CD17182}" srcOrd="2" destOrd="0" presId="urn:microsoft.com/office/officeart/2005/8/layout/vList2"/>
    <dgm:cxn modelId="{856A4BEA-F6DD-4E43-994B-DB27040EEBEE}" type="presParOf" srcId="{090FA521-C5C1-CF4E-875A-155B67A792D6}" destId="{60E5DB26-0977-E342-B67A-C4935AC11E8D}" srcOrd="3" destOrd="0" presId="urn:microsoft.com/office/officeart/2005/8/layout/vList2"/>
    <dgm:cxn modelId="{3D65236B-C8E9-124B-83D0-F60762C67C42}" type="presParOf" srcId="{090FA521-C5C1-CF4E-875A-155B67A792D6}" destId="{9BE66A17-274A-A044-A051-01312E8573B7}" srcOrd="4" destOrd="0" presId="urn:microsoft.com/office/officeart/2005/8/layout/vList2"/>
    <dgm:cxn modelId="{251734C0-31CE-B841-A995-8BEACFDFE006}" type="presParOf" srcId="{090FA521-C5C1-CF4E-875A-155B67A792D6}" destId="{E8D26839-C2DA-9949-99EB-D9D711CD03E2}" srcOrd="5" destOrd="0" presId="urn:microsoft.com/office/officeart/2005/8/layout/vList2"/>
    <dgm:cxn modelId="{6C4EDD22-1BE4-CB46-858F-FC98272177EC}" type="presParOf" srcId="{090FA521-C5C1-CF4E-875A-155B67A792D6}" destId="{5AE79CC8-60A3-BB40-9455-083AB1CB6FBC}" srcOrd="6" destOrd="0" presId="urn:microsoft.com/office/officeart/2005/8/layout/vList2"/>
    <dgm:cxn modelId="{1A90FEA1-C1F1-3B4E-A37F-487662D34137}" type="presParOf" srcId="{090FA521-C5C1-CF4E-875A-155B67A792D6}" destId="{06251FCB-4DEA-C84E-9FE2-32978352111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A5D6F9F9-A3E9-4628-9325-11B9CC5A8D8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D704547-6A3F-499B-8DFD-939DD732FDBE}">
      <dgm:prSet/>
      <dgm:spPr/>
      <dgm:t>
        <a:bodyPr/>
        <a:lstStyle/>
        <a:p>
          <a:r>
            <a:rPr lang="en-US"/>
            <a:t>Highly selective </a:t>
          </a:r>
          <a:r>
            <a:rPr lang="el-GR"/>
            <a:t>α-2 </a:t>
          </a:r>
          <a:r>
            <a:rPr lang="en-US"/>
            <a:t>agonist</a:t>
          </a:r>
        </a:p>
      </dgm:t>
    </dgm:pt>
    <dgm:pt modelId="{4D7D89FE-D64E-497C-ADAE-2AF0B8BE0D78}" type="parTrans" cxnId="{8496E253-E832-4619-BAB3-F07E54C7A330}">
      <dgm:prSet/>
      <dgm:spPr/>
      <dgm:t>
        <a:bodyPr/>
        <a:lstStyle/>
        <a:p>
          <a:endParaRPr lang="en-US"/>
        </a:p>
      </dgm:t>
    </dgm:pt>
    <dgm:pt modelId="{0DC2C7CC-AC3B-4FDA-9D5D-39F77C593C64}" type="sibTrans" cxnId="{8496E253-E832-4619-BAB3-F07E54C7A330}">
      <dgm:prSet/>
      <dgm:spPr/>
      <dgm:t>
        <a:bodyPr/>
        <a:lstStyle/>
        <a:p>
          <a:endParaRPr lang="en-US"/>
        </a:p>
      </dgm:t>
    </dgm:pt>
    <dgm:pt modelId="{629F06F3-C980-4AA0-957C-9CE6491CB3B3}">
      <dgm:prSet/>
      <dgm:spPr/>
      <dgm:t>
        <a:bodyPr/>
        <a:lstStyle/>
        <a:p>
          <a:r>
            <a:rPr lang="en-US"/>
            <a:t>Decreases activity of noradrenergic neurons in the locus ceruleus</a:t>
          </a:r>
        </a:p>
      </dgm:t>
    </dgm:pt>
    <dgm:pt modelId="{7E2607A2-D9D6-4962-9709-CA884171F16C}" type="parTrans" cxnId="{8E153407-CB04-441D-A41B-725581641B8C}">
      <dgm:prSet/>
      <dgm:spPr/>
      <dgm:t>
        <a:bodyPr/>
        <a:lstStyle/>
        <a:p>
          <a:endParaRPr lang="en-US"/>
        </a:p>
      </dgm:t>
    </dgm:pt>
    <dgm:pt modelId="{1B56D40D-6EB1-41C0-876C-0604CE0FFF77}" type="sibTrans" cxnId="{8E153407-CB04-441D-A41B-725581641B8C}">
      <dgm:prSet/>
      <dgm:spPr/>
      <dgm:t>
        <a:bodyPr/>
        <a:lstStyle/>
        <a:p>
          <a:endParaRPr lang="en-US"/>
        </a:p>
      </dgm:t>
    </dgm:pt>
    <dgm:pt modelId="{3A48C02F-63BE-4EBD-8451-0E644C612FCF}">
      <dgm:prSet/>
      <dgm:spPr/>
      <dgm:t>
        <a:bodyPr/>
        <a:lstStyle/>
        <a:p>
          <a:r>
            <a:rPr lang="en-US"/>
            <a:t>Decrease in pro-inflammatory products from immune cells (IL-1</a:t>
          </a:r>
          <a:r>
            <a:rPr lang="el-GR"/>
            <a:t>β, </a:t>
          </a:r>
          <a:r>
            <a:rPr lang="en-US"/>
            <a:t>IL-6, TNF-</a:t>
          </a:r>
          <a:r>
            <a:rPr lang="el-GR"/>
            <a:t>α)</a:t>
          </a:r>
          <a:endParaRPr lang="en-US"/>
        </a:p>
      </dgm:t>
    </dgm:pt>
    <dgm:pt modelId="{09BC1F8C-0972-4410-9CD9-9685FACB6F52}" type="parTrans" cxnId="{395DBD12-B033-4628-98F0-38F9D39E1574}">
      <dgm:prSet/>
      <dgm:spPr/>
      <dgm:t>
        <a:bodyPr/>
        <a:lstStyle/>
        <a:p>
          <a:endParaRPr lang="en-US"/>
        </a:p>
      </dgm:t>
    </dgm:pt>
    <dgm:pt modelId="{2FFDD742-6561-4609-96EA-4D4C002C4120}" type="sibTrans" cxnId="{395DBD12-B033-4628-98F0-38F9D39E1574}">
      <dgm:prSet/>
      <dgm:spPr/>
      <dgm:t>
        <a:bodyPr/>
        <a:lstStyle/>
        <a:p>
          <a:endParaRPr lang="en-US"/>
        </a:p>
      </dgm:t>
    </dgm:pt>
    <dgm:pt modelId="{538C956A-85E1-4537-B7BC-5B82AA4CEA1C}">
      <dgm:prSet/>
      <dgm:spPr/>
      <dgm:t>
        <a:bodyPr/>
        <a:lstStyle/>
        <a:p>
          <a:r>
            <a:rPr lang="en-US"/>
            <a:t>Increase in anti-inflammatory cytokines</a:t>
          </a:r>
        </a:p>
      </dgm:t>
    </dgm:pt>
    <dgm:pt modelId="{99FDB4C7-A81F-4D31-B74C-9FF08C2E6EEC}" type="parTrans" cxnId="{54A8784E-4281-48D7-9070-B0F1BE50FEA5}">
      <dgm:prSet/>
      <dgm:spPr/>
      <dgm:t>
        <a:bodyPr/>
        <a:lstStyle/>
        <a:p>
          <a:endParaRPr lang="en-US"/>
        </a:p>
      </dgm:t>
    </dgm:pt>
    <dgm:pt modelId="{7CEC93F1-8F96-411A-9836-FF424C87899E}" type="sibTrans" cxnId="{54A8784E-4281-48D7-9070-B0F1BE50FEA5}">
      <dgm:prSet/>
      <dgm:spPr/>
      <dgm:t>
        <a:bodyPr/>
        <a:lstStyle/>
        <a:p>
          <a:endParaRPr lang="en-US"/>
        </a:p>
      </dgm:t>
    </dgm:pt>
    <dgm:pt modelId="{0D0C1ED1-AC32-4F50-A338-4293C74D7760}">
      <dgm:prSet/>
      <dgm:spPr/>
      <dgm:t>
        <a:bodyPr/>
        <a:lstStyle/>
        <a:p>
          <a:r>
            <a:rPr lang="en-US"/>
            <a:t>Possible anti-apoptotic mechanism during cerebral ischemia</a:t>
          </a:r>
        </a:p>
      </dgm:t>
    </dgm:pt>
    <dgm:pt modelId="{C86FD83D-C4BC-40F2-8426-1A30CBA160F3}" type="parTrans" cxnId="{9A919922-C4EB-4B75-B885-2408FF4DB2C2}">
      <dgm:prSet/>
      <dgm:spPr/>
      <dgm:t>
        <a:bodyPr/>
        <a:lstStyle/>
        <a:p>
          <a:endParaRPr lang="en-US"/>
        </a:p>
      </dgm:t>
    </dgm:pt>
    <dgm:pt modelId="{EBB8D876-F41B-462B-AB74-282A159C541E}" type="sibTrans" cxnId="{9A919922-C4EB-4B75-B885-2408FF4DB2C2}">
      <dgm:prSet/>
      <dgm:spPr/>
      <dgm:t>
        <a:bodyPr/>
        <a:lstStyle/>
        <a:p>
          <a:endParaRPr lang="en-US"/>
        </a:p>
      </dgm:t>
    </dgm:pt>
    <dgm:pt modelId="{A60C8D8A-5016-49E3-9F1C-717A59EC7B3A}">
      <dgm:prSet/>
      <dgm:spPr/>
      <dgm:t>
        <a:bodyPr/>
        <a:lstStyle/>
        <a:p>
          <a:r>
            <a:rPr lang="en-US"/>
            <a:t>Protected neurons in glucose and oxygen deprived environments</a:t>
          </a:r>
        </a:p>
      </dgm:t>
    </dgm:pt>
    <dgm:pt modelId="{F2773E5B-93EA-41E5-B454-517FCCCD7DF1}" type="parTrans" cxnId="{4FB824D5-A720-4060-A02B-0DB1225FCB0E}">
      <dgm:prSet/>
      <dgm:spPr/>
      <dgm:t>
        <a:bodyPr/>
        <a:lstStyle/>
        <a:p>
          <a:endParaRPr lang="en-US"/>
        </a:p>
      </dgm:t>
    </dgm:pt>
    <dgm:pt modelId="{CD9E5514-F125-4E3B-A904-0820E8B68CF8}" type="sibTrans" cxnId="{4FB824D5-A720-4060-A02B-0DB1225FCB0E}">
      <dgm:prSet/>
      <dgm:spPr/>
      <dgm:t>
        <a:bodyPr/>
        <a:lstStyle/>
        <a:p>
          <a:endParaRPr lang="en-US"/>
        </a:p>
      </dgm:t>
    </dgm:pt>
    <dgm:pt modelId="{2420AF2E-E5DC-44FB-AEDA-05F58A681E87}">
      <dgm:prSet/>
      <dgm:spPr/>
      <dgm:t>
        <a:bodyPr/>
        <a:lstStyle/>
        <a:p>
          <a:r>
            <a:rPr lang="en-US"/>
            <a:t>Cardiovascular stability</a:t>
          </a:r>
        </a:p>
      </dgm:t>
    </dgm:pt>
    <dgm:pt modelId="{7812BD22-337A-4124-85D9-7AC63E48DF4D}" type="parTrans" cxnId="{D2103B59-3291-432D-B8EB-544DCE36A75B}">
      <dgm:prSet/>
      <dgm:spPr/>
      <dgm:t>
        <a:bodyPr/>
        <a:lstStyle/>
        <a:p>
          <a:endParaRPr lang="en-US"/>
        </a:p>
      </dgm:t>
    </dgm:pt>
    <dgm:pt modelId="{9D03EB3D-0D9E-407A-B963-F7CD533FCE45}" type="sibTrans" cxnId="{D2103B59-3291-432D-B8EB-544DCE36A75B}">
      <dgm:prSet/>
      <dgm:spPr/>
      <dgm:t>
        <a:bodyPr/>
        <a:lstStyle/>
        <a:p>
          <a:endParaRPr lang="en-US"/>
        </a:p>
      </dgm:t>
    </dgm:pt>
    <dgm:pt modelId="{C84A8EB9-42AD-40E8-80A8-EF6DFCCEE234}">
      <dgm:prSet/>
      <dgm:spPr/>
      <dgm:t>
        <a:bodyPr/>
        <a:lstStyle/>
        <a:p>
          <a:r>
            <a:rPr lang="en-US"/>
            <a:t>Reduces oxygen demand</a:t>
          </a:r>
        </a:p>
      </dgm:t>
    </dgm:pt>
    <dgm:pt modelId="{E2DCE38F-65C7-43F7-971D-D03AED827BF4}" type="parTrans" cxnId="{14AA3236-19A0-45D8-815F-C8A578F9BAC9}">
      <dgm:prSet/>
      <dgm:spPr/>
      <dgm:t>
        <a:bodyPr/>
        <a:lstStyle/>
        <a:p>
          <a:endParaRPr lang="en-US"/>
        </a:p>
      </dgm:t>
    </dgm:pt>
    <dgm:pt modelId="{767FCD7F-969F-4F94-B3FD-4C475DB3ECFB}" type="sibTrans" cxnId="{14AA3236-19A0-45D8-815F-C8A578F9BAC9}">
      <dgm:prSet/>
      <dgm:spPr/>
      <dgm:t>
        <a:bodyPr/>
        <a:lstStyle/>
        <a:p>
          <a:endParaRPr lang="en-US"/>
        </a:p>
      </dgm:t>
    </dgm:pt>
    <dgm:pt modelId="{76FBC7BB-66C2-499E-9C9E-9FCA8F23AD86}">
      <dgm:prSet/>
      <dgm:spPr/>
      <dgm:t>
        <a:bodyPr/>
        <a:lstStyle/>
        <a:p>
          <a:r>
            <a:rPr lang="en-US"/>
            <a:t>Reduces catecholamine release</a:t>
          </a:r>
        </a:p>
      </dgm:t>
    </dgm:pt>
    <dgm:pt modelId="{B84D715C-5908-4373-BD6D-9166A257FDAD}" type="parTrans" cxnId="{73A25BF1-936C-45CC-9D93-3A849D3F6009}">
      <dgm:prSet/>
      <dgm:spPr/>
      <dgm:t>
        <a:bodyPr/>
        <a:lstStyle/>
        <a:p>
          <a:endParaRPr lang="en-US"/>
        </a:p>
      </dgm:t>
    </dgm:pt>
    <dgm:pt modelId="{07B09D1B-B598-4E6B-89C9-BDA5D3110B54}" type="sibTrans" cxnId="{73A25BF1-936C-45CC-9D93-3A849D3F6009}">
      <dgm:prSet/>
      <dgm:spPr/>
      <dgm:t>
        <a:bodyPr/>
        <a:lstStyle/>
        <a:p>
          <a:endParaRPr lang="en-US"/>
        </a:p>
      </dgm:t>
    </dgm:pt>
    <dgm:pt modelId="{093194AC-7410-EB48-AEAA-5676075C1F20}" type="pres">
      <dgm:prSet presAssocID="{A5D6F9F9-A3E9-4628-9325-11B9CC5A8D81}" presName="linear" presStyleCnt="0">
        <dgm:presLayoutVars>
          <dgm:animLvl val="lvl"/>
          <dgm:resizeHandles val="exact"/>
        </dgm:presLayoutVars>
      </dgm:prSet>
      <dgm:spPr/>
    </dgm:pt>
    <dgm:pt modelId="{5140A7CB-7E4B-2A40-85AA-0BB04900634A}" type="pres">
      <dgm:prSet presAssocID="{7D704547-6A3F-499B-8DFD-939DD732FDBE}" presName="parentText" presStyleLbl="node1" presStyleIdx="0" presStyleCnt="6">
        <dgm:presLayoutVars>
          <dgm:chMax val="0"/>
          <dgm:bulletEnabled val="1"/>
        </dgm:presLayoutVars>
      </dgm:prSet>
      <dgm:spPr/>
    </dgm:pt>
    <dgm:pt modelId="{4D516BB4-D80B-BD4D-B31A-E9F9F279B9C4}" type="pres">
      <dgm:prSet presAssocID="{0DC2C7CC-AC3B-4FDA-9D5D-39F77C593C64}" presName="spacer" presStyleCnt="0"/>
      <dgm:spPr/>
    </dgm:pt>
    <dgm:pt modelId="{66E86193-D8E2-7345-BABD-FB9DBD55054E}" type="pres">
      <dgm:prSet presAssocID="{629F06F3-C980-4AA0-957C-9CE6491CB3B3}" presName="parentText" presStyleLbl="node1" presStyleIdx="1" presStyleCnt="6">
        <dgm:presLayoutVars>
          <dgm:chMax val="0"/>
          <dgm:bulletEnabled val="1"/>
        </dgm:presLayoutVars>
      </dgm:prSet>
      <dgm:spPr/>
    </dgm:pt>
    <dgm:pt modelId="{01BC96AB-2CFC-5941-BD58-272B052CD647}" type="pres">
      <dgm:prSet presAssocID="{629F06F3-C980-4AA0-957C-9CE6491CB3B3}" presName="childText" presStyleLbl="revTx" presStyleIdx="0" presStyleCnt="2">
        <dgm:presLayoutVars>
          <dgm:bulletEnabled val="1"/>
        </dgm:presLayoutVars>
      </dgm:prSet>
      <dgm:spPr/>
    </dgm:pt>
    <dgm:pt modelId="{9DD9773F-D305-D745-8D65-EB45C48B189F}" type="pres">
      <dgm:prSet presAssocID="{538C956A-85E1-4537-B7BC-5B82AA4CEA1C}" presName="parentText" presStyleLbl="node1" presStyleIdx="2" presStyleCnt="6">
        <dgm:presLayoutVars>
          <dgm:chMax val="0"/>
          <dgm:bulletEnabled val="1"/>
        </dgm:presLayoutVars>
      </dgm:prSet>
      <dgm:spPr/>
    </dgm:pt>
    <dgm:pt modelId="{7C94D3BD-D08C-5C45-AE84-14CBF9294D92}" type="pres">
      <dgm:prSet presAssocID="{7CEC93F1-8F96-411A-9836-FF424C87899E}" presName="spacer" presStyleCnt="0"/>
      <dgm:spPr/>
    </dgm:pt>
    <dgm:pt modelId="{E91A44C4-75BE-E64B-B7AC-37B0AC4EE81A}" type="pres">
      <dgm:prSet presAssocID="{0D0C1ED1-AC32-4F50-A338-4293C74D7760}" presName="parentText" presStyleLbl="node1" presStyleIdx="3" presStyleCnt="6">
        <dgm:presLayoutVars>
          <dgm:chMax val="0"/>
          <dgm:bulletEnabled val="1"/>
        </dgm:presLayoutVars>
      </dgm:prSet>
      <dgm:spPr/>
    </dgm:pt>
    <dgm:pt modelId="{EB5C2A65-EA9B-7249-AB47-FD5F038FECEF}" type="pres">
      <dgm:prSet presAssocID="{EBB8D876-F41B-462B-AB74-282A159C541E}" presName="spacer" presStyleCnt="0"/>
      <dgm:spPr/>
    </dgm:pt>
    <dgm:pt modelId="{035E41A4-74CB-8D4A-A461-CECF8B02E382}" type="pres">
      <dgm:prSet presAssocID="{A60C8D8A-5016-49E3-9F1C-717A59EC7B3A}" presName="parentText" presStyleLbl="node1" presStyleIdx="4" presStyleCnt="6">
        <dgm:presLayoutVars>
          <dgm:chMax val="0"/>
          <dgm:bulletEnabled val="1"/>
        </dgm:presLayoutVars>
      </dgm:prSet>
      <dgm:spPr/>
    </dgm:pt>
    <dgm:pt modelId="{001BD767-F48C-1B4E-883F-C026CBF3A4CE}" type="pres">
      <dgm:prSet presAssocID="{CD9E5514-F125-4E3B-A904-0820E8B68CF8}" presName="spacer" presStyleCnt="0"/>
      <dgm:spPr/>
    </dgm:pt>
    <dgm:pt modelId="{E2513D11-F2DE-E04B-80EC-6F359935A06F}" type="pres">
      <dgm:prSet presAssocID="{2420AF2E-E5DC-44FB-AEDA-05F58A681E87}" presName="parentText" presStyleLbl="node1" presStyleIdx="5" presStyleCnt="6">
        <dgm:presLayoutVars>
          <dgm:chMax val="0"/>
          <dgm:bulletEnabled val="1"/>
        </dgm:presLayoutVars>
      </dgm:prSet>
      <dgm:spPr/>
    </dgm:pt>
    <dgm:pt modelId="{AB6CF79A-68ED-E344-A32E-0A7E9E27E38F}" type="pres">
      <dgm:prSet presAssocID="{2420AF2E-E5DC-44FB-AEDA-05F58A681E87}" presName="childText" presStyleLbl="revTx" presStyleIdx="1" presStyleCnt="2">
        <dgm:presLayoutVars>
          <dgm:bulletEnabled val="1"/>
        </dgm:presLayoutVars>
      </dgm:prSet>
      <dgm:spPr/>
    </dgm:pt>
  </dgm:ptLst>
  <dgm:cxnLst>
    <dgm:cxn modelId="{8E153407-CB04-441D-A41B-725581641B8C}" srcId="{A5D6F9F9-A3E9-4628-9325-11B9CC5A8D81}" destId="{629F06F3-C980-4AA0-957C-9CE6491CB3B3}" srcOrd="1" destOrd="0" parTransId="{7E2607A2-D9D6-4962-9709-CA884171F16C}" sibTransId="{1B56D40D-6EB1-41C0-876C-0604CE0FFF77}"/>
    <dgm:cxn modelId="{395DBD12-B033-4628-98F0-38F9D39E1574}" srcId="{629F06F3-C980-4AA0-957C-9CE6491CB3B3}" destId="{3A48C02F-63BE-4EBD-8451-0E644C612FCF}" srcOrd="0" destOrd="0" parTransId="{09BC1F8C-0972-4410-9CD9-9685FACB6F52}" sibTransId="{2FFDD742-6561-4609-96EA-4D4C002C4120}"/>
    <dgm:cxn modelId="{97545F1C-F8B6-C84F-9DE1-EE807000CF0D}" type="presOf" srcId="{629F06F3-C980-4AA0-957C-9CE6491CB3B3}" destId="{66E86193-D8E2-7345-BABD-FB9DBD55054E}" srcOrd="0" destOrd="0" presId="urn:microsoft.com/office/officeart/2005/8/layout/vList2"/>
    <dgm:cxn modelId="{E1D3F21C-D424-134C-9EF2-F7463279194C}" type="presOf" srcId="{A60C8D8A-5016-49E3-9F1C-717A59EC7B3A}" destId="{035E41A4-74CB-8D4A-A461-CECF8B02E382}" srcOrd="0" destOrd="0" presId="urn:microsoft.com/office/officeart/2005/8/layout/vList2"/>
    <dgm:cxn modelId="{9A919922-C4EB-4B75-B885-2408FF4DB2C2}" srcId="{A5D6F9F9-A3E9-4628-9325-11B9CC5A8D81}" destId="{0D0C1ED1-AC32-4F50-A338-4293C74D7760}" srcOrd="3" destOrd="0" parTransId="{C86FD83D-C4BC-40F2-8426-1A30CBA160F3}" sibTransId="{EBB8D876-F41B-462B-AB74-282A159C541E}"/>
    <dgm:cxn modelId="{2CF1A830-F593-8341-BFD9-25A15EF7EB5E}" type="presOf" srcId="{538C956A-85E1-4537-B7BC-5B82AA4CEA1C}" destId="{9DD9773F-D305-D745-8D65-EB45C48B189F}" srcOrd="0" destOrd="0" presId="urn:microsoft.com/office/officeart/2005/8/layout/vList2"/>
    <dgm:cxn modelId="{14AA3236-19A0-45D8-815F-C8A578F9BAC9}" srcId="{2420AF2E-E5DC-44FB-AEDA-05F58A681E87}" destId="{C84A8EB9-42AD-40E8-80A8-EF6DFCCEE234}" srcOrd="0" destOrd="0" parTransId="{E2DCE38F-65C7-43F7-971D-D03AED827BF4}" sibTransId="{767FCD7F-969F-4F94-B3FD-4C475DB3ECFB}"/>
    <dgm:cxn modelId="{54A8784E-4281-48D7-9070-B0F1BE50FEA5}" srcId="{A5D6F9F9-A3E9-4628-9325-11B9CC5A8D81}" destId="{538C956A-85E1-4537-B7BC-5B82AA4CEA1C}" srcOrd="2" destOrd="0" parTransId="{99FDB4C7-A81F-4D31-B74C-9FF08C2E6EEC}" sibTransId="{7CEC93F1-8F96-411A-9836-FF424C87899E}"/>
    <dgm:cxn modelId="{8496E253-E832-4619-BAB3-F07E54C7A330}" srcId="{A5D6F9F9-A3E9-4628-9325-11B9CC5A8D81}" destId="{7D704547-6A3F-499B-8DFD-939DD732FDBE}" srcOrd="0" destOrd="0" parTransId="{4D7D89FE-D64E-497C-ADAE-2AF0B8BE0D78}" sibTransId="{0DC2C7CC-AC3B-4FDA-9D5D-39F77C593C64}"/>
    <dgm:cxn modelId="{C3E57B54-96F1-B34F-9AF5-0BFD399B9586}" type="presOf" srcId="{2420AF2E-E5DC-44FB-AEDA-05F58A681E87}" destId="{E2513D11-F2DE-E04B-80EC-6F359935A06F}" srcOrd="0" destOrd="0" presId="urn:microsoft.com/office/officeart/2005/8/layout/vList2"/>
    <dgm:cxn modelId="{D2103B59-3291-432D-B8EB-544DCE36A75B}" srcId="{A5D6F9F9-A3E9-4628-9325-11B9CC5A8D81}" destId="{2420AF2E-E5DC-44FB-AEDA-05F58A681E87}" srcOrd="5" destOrd="0" parTransId="{7812BD22-337A-4124-85D9-7AC63E48DF4D}" sibTransId="{9D03EB3D-0D9E-407A-B963-F7CD533FCE45}"/>
    <dgm:cxn modelId="{0EA86E59-733E-2740-BC4A-C068612F83FF}" type="presOf" srcId="{A5D6F9F9-A3E9-4628-9325-11B9CC5A8D81}" destId="{093194AC-7410-EB48-AEAA-5676075C1F20}" srcOrd="0" destOrd="0" presId="urn:microsoft.com/office/officeart/2005/8/layout/vList2"/>
    <dgm:cxn modelId="{4FB824D5-A720-4060-A02B-0DB1225FCB0E}" srcId="{A5D6F9F9-A3E9-4628-9325-11B9CC5A8D81}" destId="{A60C8D8A-5016-49E3-9F1C-717A59EC7B3A}" srcOrd="4" destOrd="0" parTransId="{F2773E5B-93EA-41E5-B454-517FCCCD7DF1}" sibTransId="{CD9E5514-F125-4E3B-A904-0820E8B68CF8}"/>
    <dgm:cxn modelId="{ABABB3E4-D1A4-8D40-8824-AB7BF7EE79DC}" type="presOf" srcId="{C84A8EB9-42AD-40E8-80A8-EF6DFCCEE234}" destId="{AB6CF79A-68ED-E344-A32E-0A7E9E27E38F}" srcOrd="0" destOrd="0" presId="urn:microsoft.com/office/officeart/2005/8/layout/vList2"/>
    <dgm:cxn modelId="{B0C43EE6-D641-BF4F-8472-C6283EF6FDB4}" type="presOf" srcId="{76FBC7BB-66C2-499E-9C9E-9FCA8F23AD86}" destId="{AB6CF79A-68ED-E344-A32E-0A7E9E27E38F}" srcOrd="0" destOrd="1" presId="urn:microsoft.com/office/officeart/2005/8/layout/vList2"/>
    <dgm:cxn modelId="{46F841E8-CD96-8F47-BBDD-1DD2FFC70256}" type="presOf" srcId="{0D0C1ED1-AC32-4F50-A338-4293C74D7760}" destId="{E91A44C4-75BE-E64B-B7AC-37B0AC4EE81A}" srcOrd="0" destOrd="0" presId="urn:microsoft.com/office/officeart/2005/8/layout/vList2"/>
    <dgm:cxn modelId="{34EB73EC-9869-D948-BF2B-8AE2D6BF088D}" type="presOf" srcId="{7D704547-6A3F-499B-8DFD-939DD732FDBE}" destId="{5140A7CB-7E4B-2A40-85AA-0BB04900634A}" srcOrd="0" destOrd="0" presId="urn:microsoft.com/office/officeart/2005/8/layout/vList2"/>
    <dgm:cxn modelId="{73A25BF1-936C-45CC-9D93-3A849D3F6009}" srcId="{2420AF2E-E5DC-44FB-AEDA-05F58A681E87}" destId="{76FBC7BB-66C2-499E-9C9E-9FCA8F23AD86}" srcOrd="1" destOrd="0" parTransId="{B84D715C-5908-4373-BD6D-9166A257FDAD}" sibTransId="{07B09D1B-B598-4E6B-89C9-BDA5D3110B54}"/>
    <dgm:cxn modelId="{01321FF9-B315-3D49-BFD2-EAF4C77E4EC8}" type="presOf" srcId="{3A48C02F-63BE-4EBD-8451-0E644C612FCF}" destId="{01BC96AB-2CFC-5941-BD58-272B052CD647}" srcOrd="0" destOrd="0" presId="urn:microsoft.com/office/officeart/2005/8/layout/vList2"/>
    <dgm:cxn modelId="{31B4F4B1-9F56-0A4D-BB4C-A85ED09BC147}" type="presParOf" srcId="{093194AC-7410-EB48-AEAA-5676075C1F20}" destId="{5140A7CB-7E4B-2A40-85AA-0BB04900634A}" srcOrd="0" destOrd="0" presId="urn:microsoft.com/office/officeart/2005/8/layout/vList2"/>
    <dgm:cxn modelId="{A0BA15E3-56D7-3545-83F4-5EE88727B9B9}" type="presParOf" srcId="{093194AC-7410-EB48-AEAA-5676075C1F20}" destId="{4D516BB4-D80B-BD4D-B31A-E9F9F279B9C4}" srcOrd="1" destOrd="0" presId="urn:microsoft.com/office/officeart/2005/8/layout/vList2"/>
    <dgm:cxn modelId="{E613251B-CB98-174B-BB60-E6317350B695}" type="presParOf" srcId="{093194AC-7410-EB48-AEAA-5676075C1F20}" destId="{66E86193-D8E2-7345-BABD-FB9DBD55054E}" srcOrd="2" destOrd="0" presId="urn:microsoft.com/office/officeart/2005/8/layout/vList2"/>
    <dgm:cxn modelId="{8B8CE7F2-AB25-A846-B1A4-50786653EE35}" type="presParOf" srcId="{093194AC-7410-EB48-AEAA-5676075C1F20}" destId="{01BC96AB-2CFC-5941-BD58-272B052CD647}" srcOrd="3" destOrd="0" presId="urn:microsoft.com/office/officeart/2005/8/layout/vList2"/>
    <dgm:cxn modelId="{E9E87CFC-6FAF-484E-94AD-997B3A9CD2B4}" type="presParOf" srcId="{093194AC-7410-EB48-AEAA-5676075C1F20}" destId="{9DD9773F-D305-D745-8D65-EB45C48B189F}" srcOrd="4" destOrd="0" presId="urn:microsoft.com/office/officeart/2005/8/layout/vList2"/>
    <dgm:cxn modelId="{4EB00559-4032-1442-876E-375F23E897CA}" type="presParOf" srcId="{093194AC-7410-EB48-AEAA-5676075C1F20}" destId="{7C94D3BD-D08C-5C45-AE84-14CBF9294D92}" srcOrd="5" destOrd="0" presId="urn:microsoft.com/office/officeart/2005/8/layout/vList2"/>
    <dgm:cxn modelId="{A466FB77-B3E3-1948-BCE5-986653A0D65A}" type="presParOf" srcId="{093194AC-7410-EB48-AEAA-5676075C1F20}" destId="{E91A44C4-75BE-E64B-B7AC-37B0AC4EE81A}" srcOrd="6" destOrd="0" presId="urn:microsoft.com/office/officeart/2005/8/layout/vList2"/>
    <dgm:cxn modelId="{E2307863-54D0-9F48-B25F-45E4A903E3A1}" type="presParOf" srcId="{093194AC-7410-EB48-AEAA-5676075C1F20}" destId="{EB5C2A65-EA9B-7249-AB47-FD5F038FECEF}" srcOrd="7" destOrd="0" presId="urn:microsoft.com/office/officeart/2005/8/layout/vList2"/>
    <dgm:cxn modelId="{6D9F6DE8-7760-3A4B-B871-33FBCB3A8D18}" type="presParOf" srcId="{093194AC-7410-EB48-AEAA-5676075C1F20}" destId="{035E41A4-74CB-8D4A-A461-CECF8B02E382}" srcOrd="8" destOrd="0" presId="urn:microsoft.com/office/officeart/2005/8/layout/vList2"/>
    <dgm:cxn modelId="{18F6DA22-2B7B-E24F-8229-2C537B7F592B}" type="presParOf" srcId="{093194AC-7410-EB48-AEAA-5676075C1F20}" destId="{001BD767-F48C-1B4E-883F-C026CBF3A4CE}" srcOrd="9" destOrd="0" presId="urn:microsoft.com/office/officeart/2005/8/layout/vList2"/>
    <dgm:cxn modelId="{87FC260B-982E-774C-8CAC-7C90B38FDFAC}" type="presParOf" srcId="{093194AC-7410-EB48-AEAA-5676075C1F20}" destId="{E2513D11-F2DE-E04B-80EC-6F359935A06F}" srcOrd="10" destOrd="0" presId="urn:microsoft.com/office/officeart/2005/8/layout/vList2"/>
    <dgm:cxn modelId="{E98763C1-5A9C-BD4A-B59B-B5A1FC379E42}" type="presParOf" srcId="{093194AC-7410-EB48-AEAA-5676075C1F20}" destId="{AB6CF79A-68ED-E344-A32E-0A7E9E27E38F}"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F24BC627-EFBC-413D-90CC-191486BAA17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46EB4AD-85D6-4B78-A700-AD410C1DFC6B}">
      <dgm:prSet/>
      <dgm:spPr/>
      <dgm:t>
        <a:bodyPr/>
        <a:lstStyle/>
        <a:p>
          <a:r>
            <a:rPr lang="en-US"/>
            <a:t>Avoid drugs with anti-cholinergic properties</a:t>
          </a:r>
        </a:p>
      </dgm:t>
    </dgm:pt>
    <dgm:pt modelId="{F73B283E-3DDF-4A21-9C3D-6056FD0E25AC}" type="parTrans" cxnId="{877AF923-2D54-4AA1-8549-9ED14337CA4F}">
      <dgm:prSet/>
      <dgm:spPr/>
      <dgm:t>
        <a:bodyPr/>
        <a:lstStyle/>
        <a:p>
          <a:endParaRPr lang="en-US"/>
        </a:p>
      </dgm:t>
    </dgm:pt>
    <dgm:pt modelId="{F90B6FE6-F1A9-49A2-8C71-B531CC533336}" type="sibTrans" cxnId="{877AF923-2D54-4AA1-8549-9ED14337CA4F}">
      <dgm:prSet/>
      <dgm:spPr/>
      <dgm:t>
        <a:bodyPr/>
        <a:lstStyle/>
        <a:p>
          <a:endParaRPr lang="en-US"/>
        </a:p>
      </dgm:t>
    </dgm:pt>
    <dgm:pt modelId="{0ED897A8-2A4B-48E6-8B12-BD9998CD48E8}">
      <dgm:prSet/>
      <dgm:spPr/>
      <dgm:t>
        <a:bodyPr/>
        <a:lstStyle/>
        <a:p>
          <a:r>
            <a:rPr lang="en-US"/>
            <a:t>Atropine, scopolamine</a:t>
          </a:r>
        </a:p>
      </dgm:t>
    </dgm:pt>
    <dgm:pt modelId="{DF34F948-5B5A-498C-989A-EB7B3C00C0C5}" type="parTrans" cxnId="{62A300E3-C2CF-4923-91CA-66B0D55B1C35}">
      <dgm:prSet/>
      <dgm:spPr/>
      <dgm:t>
        <a:bodyPr/>
        <a:lstStyle/>
        <a:p>
          <a:endParaRPr lang="en-US"/>
        </a:p>
      </dgm:t>
    </dgm:pt>
    <dgm:pt modelId="{4C726342-C6A1-453A-AE17-C25054854CD0}" type="sibTrans" cxnId="{62A300E3-C2CF-4923-91CA-66B0D55B1C35}">
      <dgm:prSet/>
      <dgm:spPr/>
      <dgm:t>
        <a:bodyPr/>
        <a:lstStyle/>
        <a:p>
          <a:endParaRPr lang="en-US"/>
        </a:p>
      </dgm:t>
    </dgm:pt>
    <dgm:pt modelId="{5B19A243-4BFB-4133-9BD9-A5D917BB609C}">
      <dgm:prSet/>
      <dgm:spPr/>
      <dgm:t>
        <a:bodyPr/>
        <a:lstStyle/>
        <a:p>
          <a:r>
            <a:rPr lang="en-US"/>
            <a:t>Diphenhydramine </a:t>
          </a:r>
        </a:p>
      </dgm:t>
    </dgm:pt>
    <dgm:pt modelId="{B5DF9CFA-9C8D-46C2-95D3-0894489CCD11}" type="parTrans" cxnId="{7C3F685D-6ECE-4444-840D-CB7FD155031A}">
      <dgm:prSet/>
      <dgm:spPr/>
      <dgm:t>
        <a:bodyPr/>
        <a:lstStyle/>
        <a:p>
          <a:endParaRPr lang="en-US"/>
        </a:p>
      </dgm:t>
    </dgm:pt>
    <dgm:pt modelId="{82B16085-DD08-4BF0-9636-60E095B15573}" type="sibTrans" cxnId="{7C3F685D-6ECE-4444-840D-CB7FD155031A}">
      <dgm:prSet/>
      <dgm:spPr/>
      <dgm:t>
        <a:bodyPr/>
        <a:lstStyle/>
        <a:p>
          <a:endParaRPr lang="en-US"/>
        </a:p>
      </dgm:t>
    </dgm:pt>
    <dgm:pt modelId="{5BD1F56C-6689-457A-9B78-5AB72957DA05}">
      <dgm:prSet/>
      <dgm:spPr/>
      <dgm:t>
        <a:bodyPr/>
        <a:lstStyle/>
        <a:p>
          <a:r>
            <a:rPr lang="en-US"/>
            <a:t>Midazolam </a:t>
          </a:r>
        </a:p>
      </dgm:t>
    </dgm:pt>
    <dgm:pt modelId="{7EF6E7F7-F930-490C-8377-B862EAC71828}" type="parTrans" cxnId="{CC550333-CAC6-4443-AC72-58D00D964B56}">
      <dgm:prSet/>
      <dgm:spPr/>
      <dgm:t>
        <a:bodyPr/>
        <a:lstStyle/>
        <a:p>
          <a:endParaRPr lang="en-US"/>
        </a:p>
      </dgm:t>
    </dgm:pt>
    <dgm:pt modelId="{944CA4F5-7D83-4F30-9AA5-775FE5B2FA5E}" type="sibTrans" cxnId="{CC550333-CAC6-4443-AC72-58D00D964B56}">
      <dgm:prSet/>
      <dgm:spPr/>
      <dgm:t>
        <a:bodyPr/>
        <a:lstStyle/>
        <a:p>
          <a:endParaRPr lang="en-US"/>
        </a:p>
      </dgm:t>
    </dgm:pt>
    <dgm:pt modelId="{20BBB168-54A7-40CD-ACD8-A8DD1313F930}">
      <dgm:prSet/>
      <dgm:spPr/>
      <dgm:t>
        <a:bodyPr/>
        <a:lstStyle/>
        <a:p>
          <a:r>
            <a:rPr lang="en-US"/>
            <a:t>Meperidine </a:t>
          </a:r>
        </a:p>
      </dgm:t>
    </dgm:pt>
    <dgm:pt modelId="{71081D63-FB92-44D8-9D5D-28328BC29F67}" type="parTrans" cxnId="{2E114B06-B418-4E44-8621-C06B297F1F47}">
      <dgm:prSet/>
      <dgm:spPr/>
      <dgm:t>
        <a:bodyPr/>
        <a:lstStyle/>
        <a:p>
          <a:endParaRPr lang="en-US"/>
        </a:p>
      </dgm:t>
    </dgm:pt>
    <dgm:pt modelId="{B0922018-1448-470F-AA66-C25B26E45F9D}" type="sibTrans" cxnId="{2E114B06-B418-4E44-8621-C06B297F1F47}">
      <dgm:prSet/>
      <dgm:spPr/>
      <dgm:t>
        <a:bodyPr/>
        <a:lstStyle/>
        <a:p>
          <a:endParaRPr lang="en-US"/>
        </a:p>
      </dgm:t>
    </dgm:pt>
    <dgm:pt modelId="{C7D710D1-0F72-417A-B690-87897A94EA57}">
      <dgm:prSet/>
      <dgm:spPr/>
      <dgm:t>
        <a:bodyPr/>
        <a:lstStyle/>
        <a:p>
          <a:r>
            <a:rPr lang="en-US" dirty="0"/>
            <a:t>Dexmedetomidine</a:t>
          </a:r>
        </a:p>
      </dgm:t>
    </dgm:pt>
    <dgm:pt modelId="{46648C76-C4A1-4D4B-9D1A-60A4FC4986F6}" type="parTrans" cxnId="{45081C5B-B3D3-4836-BF86-76E66CA91C5F}">
      <dgm:prSet/>
      <dgm:spPr/>
      <dgm:t>
        <a:bodyPr/>
        <a:lstStyle/>
        <a:p>
          <a:endParaRPr lang="en-US"/>
        </a:p>
      </dgm:t>
    </dgm:pt>
    <dgm:pt modelId="{C61BE66E-60B1-4401-9D8E-D96D855011DB}" type="sibTrans" cxnId="{45081C5B-B3D3-4836-BF86-76E66CA91C5F}">
      <dgm:prSet/>
      <dgm:spPr/>
      <dgm:t>
        <a:bodyPr/>
        <a:lstStyle/>
        <a:p>
          <a:endParaRPr lang="en-US"/>
        </a:p>
      </dgm:t>
    </dgm:pt>
    <dgm:pt modelId="{850D221F-76F4-4F05-9A14-D940BD28B220}">
      <dgm:prSet/>
      <dgm:spPr/>
      <dgm:t>
        <a:bodyPr/>
        <a:lstStyle/>
        <a:p>
          <a:r>
            <a:rPr lang="en-US" dirty="0"/>
            <a:t>Enhanced recovery protocols</a:t>
          </a:r>
        </a:p>
      </dgm:t>
    </dgm:pt>
    <dgm:pt modelId="{0F63B430-5168-4DD0-B573-B7BA61069236}" type="parTrans" cxnId="{596534F0-33EC-4B24-A3FA-FEDD5EC5D48C}">
      <dgm:prSet/>
      <dgm:spPr/>
      <dgm:t>
        <a:bodyPr/>
        <a:lstStyle/>
        <a:p>
          <a:endParaRPr lang="en-US"/>
        </a:p>
      </dgm:t>
    </dgm:pt>
    <dgm:pt modelId="{9CAB8DCB-AC00-42A6-9A4F-66C644155185}" type="sibTrans" cxnId="{596534F0-33EC-4B24-A3FA-FEDD5EC5D48C}">
      <dgm:prSet/>
      <dgm:spPr/>
      <dgm:t>
        <a:bodyPr/>
        <a:lstStyle/>
        <a:p>
          <a:endParaRPr lang="en-US"/>
        </a:p>
      </dgm:t>
    </dgm:pt>
    <dgm:pt modelId="{5222CEBD-89C6-4405-AA85-CC217A36347D}">
      <dgm:prSet/>
      <dgm:spPr/>
      <dgm:t>
        <a:bodyPr/>
        <a:lstStyle/>
        <a:p>
          <a:r>
            <a:rPr lang="en-US"/>
            <a:t>Include the risk in your consent process</a:t>
          </a:r>
        </a:p>
      </dgm:t>
    </dgm:pt>
    <dgm:pt modelId="{13EF37CD-ECA0-4645-AF76-FCCC22A3952B}" type="parTrans" cxnId="{CEFE0C61-C94B-4541-B843-DE64FBF1625A}">
      <dgm:prSet/>
      <dgm:spPr/>
      <dgm:t>
        <a:bodyPr/>
        <a:lstStyle/>
        <a:p>
          <a:endParaRPr lang="en-US"/>
        </a:p>
      </dgm:t>
    </dgm:pt>
    <dgm:pt modelId="{8C9C257E-FB03-45D8-92A2-3B13289E12B6}" type="sibTrans" cxnId="{CEFE0C61-C94B-4541-B843-DE64FBF1625A}">
      <dgm:prSet/>
      <dgm:spPr/>
      <dgm:t>
        <a:bodyPr/>
        <a:lstStyle/>
        <a:p>
          <a:endParaRPr lang="en-US"/>
        </a:p>
      </dgm:t>
    </dgm:pt>
    <dgm:pt modelId="{DD1AAFBB-2FC5-7F4D-A685-D623790B67F1}">
      <dgm:prSet/>
      <dgm:spPr/>
      <dgm:t>
        <a:bodyPr/>
        <a:lstStyle/>
        <a:p>
          <a:r>
            <a:rPr lang="en-US" dirty="0"/>
            <a:t>Low dose fentanyl or sufentanil</a:t>
          </a:r>
        </a:p>
      </dgm:t>
    </dgm:pt>
    <dgm:pt modelId="{23D1EE0D-7BB8-AF44-BA6D-54243CB3F141}" type="parTrans" cxnId="{8A7D6729-022A-764F-B6F4-D2F133CCDB03}">
      <dgm:prSet/>
      <dgm:spPr/>
    </dgm:pt>
    <dgm:pt modelId="{DEDB82EB-BD8B-9740-9AC7-CB6A3A7DCDFC}" type="sibTrans" cxnId="{8A7D6729-022A-764F-B6F4-D2F133CCDB03}">
      <dgm:prSet/>
      <dgm:spPr/>
    </dgm:pt>
    <dgm:pt modelId="{D7214B8E-07E8-604C-9611-EAD7408E915E}" type="pres">
      <dgm:prSet presAssocID="{F24BC627-EFBC-413D-90CC-191486BAA17B}" presName="linear" presStyleCnt="0">
        <dgm:presLayoutVars>
          <dgm:animLvl val="lvl"/>
          <dgm:resizeHandles val="exact"/>
        </dgm:presLayoutVars>
      </dgm:prSet>
      <dgm:spPr/>
    </dgm:pt>
    <dgm:pt modelId="{50FDA08C-B099-FF4E-A9BD-C216DE3D3479}" type="pres">
      <dgm:prSet presAssocID="{146EB4AD-85D6-4B78-A700-AD410C1DFC6B}" presName="parentText" presStyleLbl="node1" presStyleIdx="0" presStyleCnt="5">
        <dgm:presLayoutVars>
          <dgm:chMax val="0"/>
          <dgm:bulletEnabled val="1"/>
        </dgm:presLayoutVars>
      </dgm:prSet>
      <dgm:spPr/>
    </dgm:pt>
    <dgm:pt modelId="{81E72010-6000-CF42-A0C4-1A027DA19690}" type="pres">
      <dgm:prSet presAssocID="{146EB4AD-85D6-4B78-A700-AD410C1DFC6B}" presName="childText" presStyleLbl="revTx" presStyleIdx="0" presStyleCnt="1">
        <dgm:presLayoutVars>
          <dgm:bulletEnabled val="1"/>
        </dgm:presLayoutVars>
      </dgm:prSet>
      <dgm:spPr/>
    </dgm:pt>
    <dgm:pt modelId="{CB5390DC-3C6A-3846-8133-066439FFB92F}" type="pres">
      <dgm:prSet presAssocID="{C7D710D1-0F72-417A-B690-87897A94EA57}" presName="parentText" presStyleLbl="node1" presStyleIdx="1" presStyleCnt="5">
        <dgm:presLayoutVars>
          <dgm:chMax val="0"/>
          <dgm:bulletEnabled val="1"/>
        </dgm:presLayoutVars>
      </dgm:prSet>
      <dgm:spPr/>
    </dgm:pt>
    <dgm:pt modelId="{6D613D8E-3B9E-804A-9F7F-91AE3431096B}" type="pres">
      <dgm:prSet presAssocID="{C61BE66E-60B1-4401-9D8E-D96D855011DB}" presName="spacer" presStyleCnt="0"/>
      <dgm:spPr/>
    </dgm:pt>
    <dgm:pt modelId="{7F41FD50-4A48-0E44-8C98-6F6DE3F5C842}" type="pres">
      <dgm:prSet presAssocID="{DD1AAFBB-2FC5-7F4D-A685-D623790B67F1}" presName="parentText" presStyleLbl="node1" presStyleIdx="2" presStyleCnt="5">
        <dgm:presLayoutVars>
          <dgm:chMax val="0"/>
          <dgm:bulletEnabled val="1"/>
        </dgm:presLayoutVars>
      </dgm:prSet>
      <dgm:spPr/>
    </dgm:pt>
    <dgm:pt modelId="{3AEEEAF4-DEFB-AA46-B75B-2FA0239E86CD}" type="pres">
      <dgm:prSet presAssocID="{DEDB82EB-BD8B-9740-9AC7-CB6A3A7DCDFC}" presName="spacer" presStyleCnt="0"/>
      <dgm:spPr/>
    </dgm:pt>
    <dgm:pt modelId="{3CFDF29E-4DD7-2D4B-828B-BB2641D42344}" type="pres">
      <dgm:prSet presAssocID="{850D221F-76F4-4F05-9A14-D940BD28B220}" presName="parentText" presStyleLbl="node1" presStyleIdx="3" presStyleCnt="5">
        <dgm:presLayoutVars>
          <dgm:chMax val="0"/>
          <dgm:bulletEnabled val="1"/>
        </dgm:presLayoutVars>
      </dgm:prSet>
      <dgm:spPr/>
    </dgm:pt>
    <dgm:pt modelId="{10BD1EF8-EF32-2E4D-8782-97AB6252729A}" type="pres">
      <dgm:prSet presAssocID="{9CAB8DCB-AC00-42A6-9A4F-66C644155185}" presName="spacer" presStyleCnt="0"/>
      <dgm:spPr/>
    </dgm:pt>
    <dgm:pt modelId="{6E58D569-A5F0-7148-8E50-FE58A093FF52}" type="pres">
      <dgm:prSet presAssocID="{5222CEBD-89C6-4405-AA85-CC217A36347D}" presName="parentText" presStyleLbl="node1" presStyleIdx="4" presStyleCnt="5">
        <dgm:presLayoutVars>
          <dgm:chMax val="0"/>
          <dgm:bulletEnabled val="1"/>
        </dgm:presLayoutVars>
      </dgm:prSet>
      <dgm:spPr/>
    </dgm:pt>
  </dgm:ptLst>
  <dgm:cxnLst>
    <dgm:cxn modelId="{2E114B06-B418-4E44-8621-C06B297F1F47}" srcId="{146EB4AD-85D6-4B78-A700-AD410C1DFC6B}" destId="{20BBB168-54A7-40CD-ACD8-A8DD1313F930}" srcOrd="3" destOrd="0" parTransId="{71081D63-FB92-44D8-9D5D-28328BC29F67}" sibTransId="{B0922018-1448-470F-AA66-C25B26E45F9D}"/>
    <dgm:cxn modelId="{58AFC90F-F57F-4948-9362-C93ED7A22D08}" type="presOf" srcId="{5222CEBD-89C6-4405-AA85-CC217A36347D}" destId="{6E58D569-A5F0-7148-8E50-FE58A093FF52}" srcOrd="0" destOrd="0" presId="urn:microsoft.com/office/officeart/2005/8/layout/vList2"/>
    <dgm:cxn modelId="{877AF923-2D54-4AA1-8549-9ED14337CA4F}" srcId="{F24BC627-EFBC-413D-90CC-191486BAA17B}" destId="{146EB4AD-85D6-4B78-A700-AD410C1DFC6B}" srcOrd="0" destOrd="0" parTransId="{F73B283E-3DDF-4A21-9C3D-6056FD0E25AC}" sibTransId="{F90B6FE6-F1A9-49A2-8C71-B531CC533336}"/>
    <dgm:cxn modelId="{8A7D6729-022A-764F-B6F4-D2F133CCDB03}" srcId="{F24BC627-EFBC-413D-90CC-191486BAA17B}" destId="{DD1AAFBB-2FC5-7F4D-A685-D623790B67F1}" srcOrd="2" destOrd="0" parTransId="{23D1EE0D-7BB8-AF44-BA6D-54243CB3F141}" sibTransId="{DEDB82EB-BD8B-9740-9AC7-CB6A3A7DCDFC}"/>
    <dgm:cxn modelId="{CC550333-CAC6-4443-AC72-58D00D964B56}" srcId="{146EB4AD-85D6-4B78-A700-AD410C1DFC6B}" destId="{5BD1F56C-6689-457A-9B78-5AB72957DA05}" srcOrd="2" destOrd="0" parTransId="{7EF6E7F7-F930-490C-8377-B862EAC71828}" sibTransId="{944CA4F5-7D83-4F30-9AA5-775FE5B2FA5E}"/>
    <dgm:cxn modelId="{173C3A3A-1121-2147-BD35-F212EA06ADBB}" type="presOf" srcId="{146EB4AD-85D6-4B78-A700-AD410C1DFC6B}" destId="{50FDA08C-B099-FF4E-A9BD-C216DE3D3479}" srcOrd="0" destOrd="0" presId="urn:microsoft.com/office/officeart/2005/8/layout/vList2"/>
    <dgm:cxn modelId="{A717BB40-6501-7F4D-9704-2140A66588F6}" type="presOf" srcId="{5B19A243-4BFB-4133-9BD9-A5D917BB609C}" destId="{81E72010-6000-CF42-A0C4-1A027DA19690}" srcOrd="0" destOrd="1" presId="urn:microsoft.com/office/officeart/2005/8/layout/vList2"/>
    <dgm:cxn modelId="{7508885A-8F0D-A54E-B899-FEFE270FDC5A}" type="presOf" srcId="{C7D710D1-0F72-417A-B690-87897A94EA57}" destId="{CB5390DC-3C6A-3846-8133-066439FFB92F}" srcOrd="0" destOrd="0" presId="urn:microsoft.com/office/officeart/2005/8/layout/vList2"/>
    <dgm:cxn modelId="{45081C5B-B3D3-4836-BF86-76E66CA91C5F}" srcId="{F24BC627-EFBC-413D-90CC-191486BAA17B}" destId="{C7D710D1-0F72-417A-B690-87897A94EA57}" srcOrd="1" destOrd="0" parTransId="{46648C76-C4A1-4D4B-9D1A-60A4FC4986F6}" sibTransId="{C61BE66E-60B1-4401-9D8E-D96D855011DB}"/>
    <dgm:cxn modelId="{7C3F685D-6ECE-4444-840D-CB7FD155031A}" srcId="{146EB4AD-85D6-4B78-A700-AD410C1DFC6B}" destId="{5B19A243-4BFB-4133-9BD9-A5D917BB609C}" srcOrd="1" destOrd="0" parTransId="{B5DF9CFA-9C8D-46C2-95D3-0894489CCD11}" sibTransId="{82B16085-DD08-4BF0-9636-60E095B15573}"/>
    <dgm:cxn modelId="{5FB3775F-3442-F942-B836-77C3DB3AA804}" type="presOf" srcId="{20BBB168-54A7-40CD-ACD8-A8DD1313F930}" destId="{81E72010-6000-CF42-A0C4-1A027DA19690}" srcOrd="0" destOrd="3" presId="urn:microsoft.com/office/officeart/2005/8/layout/vList2"/>
    <dgm:cxn modelId="{CEFE0C61-C94B-4541-B843-DE64FBF1625A}" srcId="{F24BC627-EFBC-413D-90CC-191486BAA17B}" destId="{5222CEBD-89C6-4405-AA85-CC217A36347D}" srcOrd="4" destOrd="0" parTransId="{13EF37CD-ECA0-4645-AF76-FCCC22A3952B}" sibTransId="{8C9C257E-FB03-45D8-92A2-3B13289E12B6}"/>
    <dgm:cxn modelId="{CB8CC56D-E0A1-6643-AF5C-B1FB2BFA96EC}" type="presOf" srcId="{F24BC627-EFBC-413D-90CC-191486BAA17B}" destId="{D7214B8E-07E8-604C-9611-EAD7408E915E}" srcOrd="0" destOrd="0" presId="urn:microsoft.com/office/officeart/2005/8/layout/vList2"/>
    <dgm:cxn modelId="{E2E6DE7A-68BF-6A4E-BED6-2C630D06973D}" type="presOf" srcId="{850D221F-76F4-4F05-9A14-D940BD28B220}" destId="{3CFDF29E-4DD7-2D4B-828B-BB2641D42344}" srcOrd="0" destOrd="0" presId="urn:microsoft.com/office/officeart/2005/8/layout/vList2"/>
    <dgm:cxn modelId="{2161F7AC-950D-BA43-8626-03EEE160CE43}" type="presOf" srcId="{0ED897A8-2A4B-48E6-8B12-BD9998CD48E8}" destId="{81E72010-6000-CF42-A0C4-1A027DA19690}" srcOrd="0" destOrd="0" presId="urn:microsoft.com/office/officeart/2005/8/layout/vList2"/>
    <dgm:cxn modelId="{506507B1-3819-CC49-96DE-ED32E6B14DB2}" type="presOf" srcId="{5BD1F56C-6689-457A-9B78-5AB72957DA05}" destId="{81E72010-6000-CF42-A0C4-1A027DA19690}" srcOrd="0" destOrd="2" presId="urn:microsoft.com/office/officeart/2005/8/layout/vList2"/>
    <dgm:cxn modelId="{089D39CF-12FB-D04A-9A3A-21C4F8C31FC4}" type="presOf" srcId="{DD1AAFBB-2FC5-7F4D-A685-D623790B67F1}" destId="{7F41FD50-4A48-0E44-8C98-6F6DE3F5C842}" srcOrd="0" destOrd="0" presId="urn:microsoft.com/office/officeart/2005/8/layout/vList2"/>
    <dgm:cxn modelId="{62A300E3-C2CF-4923-91CA-66B0D55B1C35}" srcId="{146EB4AD-85D6-4B78-A700-AD410C1DFC6B}" destId="{0ED897A8-2A4B-48E6-8B12-BD9998CD48E8}" srcOrd="0" destOrd="0" parTransId="{DF34F948-5B5A-498C-989A-EB7B3C00C0C5}" sibTransId="{4C726342-C6A1-453A-AE17-C25054854CD0}"/>
    <dgm:cxn modelId="{596534F0-33EC-4B24-A3FA-FEDD5EC5D48C}" srcId="{F24BC627-EFBC-413D-90CC-191486BAA17B}" destId="{850D221F-76F4-4F05-9A14-D940BD28B220}" srcOrd="3" destOrd="0" parTransId="{0F63B430-5168-4DD0-B573-B7BA61069236}" sibTransId="{9CAB8DCB-AC00-42A6-9A4F-66C644155185}"/>
    <dgm:cxn modelId="{508391A9-8A39-B94F-9E81-9A10CC7B7E57}" type="presParOf" srcId="{D7214B8E-07E8-604C-9611-EAD7408E915E}" destId="{50FDA08C-B099-FF4E-A9BD-C216DE3D3479}" srcOrd="0" destOrd="0" presId="urn:microsoft.com/office/officeart/2005/8/layout/vList2"/>
    <dgm:cxn modelId="{0BD1A77B-7F58-0547-968C-9B8D339406B2}" type="presParOf" srcId="{D7214B8E-07E8-604C-9611-EAD7408E915E}" destId="{81E72010-6000-CF42-A0C4-1A027DA19690}" srcOrd="1" destOrd="0" presId="urn:microsoft.com/office/officeart/2005/8/layout/vList2"/>
    <dgm:cxn modelId="{9BACBBFA-D303-F24B-AA89-BA5A5C0D8C4E}" type="presParOf" srcId="{D7214B8E-07E8-604C-9611-EAD7408E915E}" destId="{CB5390DC-3C6A-3846-8133-066439FFB92F}" srcOrd="2" destOrd="0" presId="urn:microsoft.com/office/officeart/2005/8/layout/vList2"/>
    <dgm:cxn modelId="{1477F298-D67F-A449-B986-147A55B85DDF}" type="presParOf" srcId="{D7214B8E-07E8-604C-9611-EAD7408E915E}" destId="{6D613D8E-3B9E-804A-9F7F-91AE3431096B}" srcOrd="3" destOrd="0" presId="urn:microsoft.com/office/officeart/2005/8/layout/vList2"/>
    <dgm:cxn modelId="{92D4B413-204E-564C-8A7A-7DF183E9398C}" type="presParOf" srcId="{D7214B8E-07E8-604C-9611-EAD7408E915E}" destId="{7F41FD50-4A48-0E44-8C98-6F6DE3F5C842}" srcOrd="4" destOrd="0" presId="urn:microsoft.com/office/officeart/2005/8/layout/vList2"/>
    <dgm:cxn modelId="{DE9C6F55-E92E-1B49-B954-2E38228865EA}" type="presParOf" srcId="{D7214B8E-07E8-604C-9611-EAD7408E915E}" destId="{3AEEEAF4-DEFB-AA46-B75B-2FA0239E86CD}" srcOrd="5" destOrd="0" presId="urn:microsoft.com/office/officeart/2005/8/layout/vList2"/>
    <dgm:cxn modelId="{BB73A24A-464C-3E4C-A7E2-E98C3DBE18E3}" type="presParOf" srcId="{D7214B8E-07E8-604C-9611-EAD7408E915E}" destId="{3CFDF29E-4DD7-2D4B-828B-BB2641D42344}" srcOrd="6" destOrd="0" presId="urn:microsoft.com/office/officeart/2005/8/layout/vList2"/>
    <dgm:cxn modelId="{E3E408C7-F13E-514D-A2AB-4073B84C8241}" type="presParOf" srcId="{D7214B8E-07E8-604C-9611-EAD7408E915E}" destId="{10BD1EF8-EF32-2E4D-8782-97AB6252729A}" srcOrd="7" destOrd="0" presId="urn:microsoft.com/office/officeart/2005/8/layout/vList2"/>
    <dgm:cxn modelId="{8CD65B9D-A7FA-9E40-8DA0-8F504ED6D149}" type="presParOf" srcId="{D7214B8E-07E8-604C-9611-EAD7408E915E}" destId="{6E58D569-A5F0-7148-8E50-FE58A093FF5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CCF955-AB5B-4C16-A4D3-C1DC259E8B2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195E8AD-B6D6-4BAA-9F9A-5AA6079B2A61}">
      <dgm:prSet/>
      <dgm:spPr/>
      <dgm:t>
        <a:bodyPr/>
        <a:lstStyle/>
        <a:p>
          <a:r>
            <a:rPr lang="en-US"/>
            <a:t>2016 </a:t>
          </a:r>
          <a:r>
            <a:rPr lang="en-US" i="1"/>
            <a:t>Guidelines</a:t>
          </a:r>
          <a:r>
            <a:rPr lang="en-US"/>
            <a:t> make no distinction between route of administration to achieve a set level of sedation</a:t>
          </a:r>
        </a:p>
      </dgm:t>
    </dgm:pt>
    <dgm:pt modelId="{C7D0F49A-5009-4DB0-8A2A-1FFD7C04F3A1}" type="parTrans" cxnId="{A1826D98-39F1-4300-B35A-39CE173F1445}">
      <dgm:prSet/>
      <dgm:spPr/>
      <dgm:t>
        <a:bodyPr/>
        <a:lstStyle/>
        <a:p>
          <a:endParaRPr lang="en-US"/>
        </a:p>
      </dgm:t>
    </dgm:pt>
    <dgm:pt modelId="{8AEA50C2-FA4A-4D78-A99D-480D943E9FCA}" type="sibTrans" cxnId="{A1826D98-39F1-4300-B35A-39CE173F1445}">
      <dgm:prSet/>
      <dgm:spPr/>
      <dgm:t>
        <a:bodyPr/>
        <a:lstStyle/>
        <a:p>
          <a:endParaRPr lang="en-US"/>
        </a:p>
      </dgm:t>
    </dgm:pt>
    <dgm:pt modelId="{DDC456FF-0621-42DE-A193-8E615CA2D36C}">
      <dgm:prSet/>
      <dgm:spPr/>
      <dgm:t>
        <a:bodyPr/>
        <a:lstStyle/>
        <a:p>
          <a:r>
            <a:rPr lang="en-US"/>
            <a:t>Previous </a:t>
          </a:r>
          <a:r>
            <a:rPr lang="en-US" i="1"/>
            <a:t>Guidelines </a:t>
          </a:r>
          <a:r>
            <a:rPr lang="en-US"/>
            <a:t>allowed for enteral moderate sedation and set separate training requirements</a:t>
          </a:r>
        </a:p>
      </dgm:t>
    </dgm:pt>
    <dgm:pt modelId="{9E2CC45A-CB4D-43B0-9CBF-50F51FBC0998}" type="parTrans" cxnId="{B6095BC8-0D1B-45EB-A322-3876FF87AEC0}">
      <dgm:prSet/>
      <dgm:spPr/>
      <dgm:t>
        <a:bodyPr/>
        <a:lstStyle/>
        <a:p>
          <a:endParaRPr lang="en-US"/>
        </a:p>
      </dgm:t>
    </dgm:pt>
    <dgm:pt modelId="{A7648F42-1293-4A71-8856-83E5CD4D3AB9}" type="sibTrans" cxnId="{B6095BC8-0D1B-45EB-A322-3876FF87AEC0}">
      <dgm:prSet/>
      <dgm:spPr/>
      <dgm:t>
        <a:bodyPr/>
        <a:lstStyle/>
        <a:p>
          <a:endParaRPr lang="en-US"/>
        </a:p>
      </dgm:t>
    </dgm:pt>
    <dgm:pt modelId="{2428C1EC-122D-4FE7-9084-B5D63A23ECDD}">
      <dgm:prSet/>
      <dgm:spPr/>
      <dgm:t>
        <a:bodyPr/>
        <a:lstStyle/>
        <a:p>
          <a:r>
            <a:rPr lang="en-US"/>
            <a:t>New </a:t>
          </a:r>
          <a:r>
            <a:rPr lang="en-US" i="1"/>
            <a:t>Guidelines</a:t>
          </a:r>
          <a:r>
            <a:rPr lang="en-US"/>
            <a:t> eliminate enteral moderate sedation terminology</a:t>
          </a:r>
        </a:p>
      </dgm:t>
    </dgm:pt>
    <dgm:pt modelId="{6F9C8AAD-A332-4E48-B633-1C64DF0DE1F0}" type="parTrans" cxnId="{F7CF4783-BEEE-4AB9-9AC4-70A87D9E7E7F}">
      <dgm:prSet/>
      <dgm:spPr/>
      <dgm:t>
        <a:bodyPr/>
        <a:lstStyle/>
        <a:p>
          <a:endParaRPr lang="en-US"/>
        </a:p>
      </dgm:t>
    </dgm:pt>
    <dgm:pt modelId="{576A4CEB-B4C1-40BE-8C6D-909F6C043727}" type="sibTrans" cxnId="{F7CF4783-BEEE-4AB9-9AC4-70A87D9E7E7F}">
      <dgm:prSet/>
      <dgm:spPr/>
      <dgm:t>
        <a:bodyPr/>
        <a:lstStyle/>
        <a:p>
          <a:endParaRPr lang="en-US"/>
        </a:p>
      </dgm:t>
    </dgm:pt>
    <dgm:pt modelId="{EE6EB514-C9C7-4285-BBFD-732B32198CDB}">
      <dgm:prSet/>
      <dgm:spPr/>
      <dgm:t>
        <a:bodyPr/>
        <a:lstStyle/>
        <a:p>
          <a:r>
            <a:rPr lang="en-US"/>
            <a:t>Moderate sedation is defined</a:t>
          </a:r>
        </a:p>
      </dgm:t>
    </dgm:pt>
    <dgm:pt modelId="{3EF7D5A7-A8A7-4D65-97CC-CEA4F17A4B8F}" type="parTrans" cxnId="{155B7FC8-CCEC-4D4A-ACF5-212FE58997E5}">
      <dgm:prSet/>
      <dgm:spPr/>
      <dgm:t>
        <a:bodyPr/>
        <a:lstStyle/>
        <a:p>
          <a:endParaRPr lang="en-US"/>
        </a:p>
      </dgm:t>
    </dgm:pt>
    <dgm:pt modelId="{D3161DAA-9D15-4C06-AAA2-1827F13D1172}" type="sibTrans" cxnId="{155B7FC8-CCEC-4D4A-ACF5-212FE58997E5}">
      <dgm:prSet/>
      <dgm:spPr/>
      <dgm:t>
        <a:bodyPr/>
        <a:lstStyle/>
        <a:p>
          <a:endParaRPr lang="en-US"/>
        </a:p>
      </dgm:t>
    </dgm:pt>
    <dgm:pt modelId="{BF41DC55-E949-4F01-8399-4EC093032909}">
      <dgm:prSet/>
      <dgm:spPr/>
      <dgm:t>
        <a:bodyPr/>
        <a:lstStyle/>
        <a:p>
          <a:r>
            <a:rPr lang="en-US"/>
            <a:t>Practitioner must manage the patient at that level regardless of how they got there</a:t>
          </a:r>
        </a:p>
      </dgm:t>
    </dgm:pt>
    <dgm:pt modelId="{C75E62EF-093C-41AF-BA73-DE79DFCF4D91}" type="parTrans" cxnId="{3705539C-2D36-49AF-8AFD-5EE951F03BA9}">
      <dgm:prSet/>
      <dgm:spPr/>
      <dgm:t>
        <a:bodyPr/>
        <a:lstStyle/>
        <a:p>
          <a:endParaRPr lang="en-US"/>
        </a:p>
      </dgm:t>
    </dgm:pt>
    <dgm:pt modelId="{2F439EFD-D3AF-42CC-8554-729774E18359}" type="sibTrans" cxnId="{3705539C-2D36-49AF-8AFD-5EE951F03BA9}">
      <dgm:prSet/>
      <dgm:spPr/>
      <dgm:t>
        <a:bodyPr/>
        <a:lstStyle/>
        <a:p>
          <a:endParaRPr lang="en-US"/>
        </a:p>
      </dgm:t>
    </dgm:pt>
    <dgm:pt modelId="{34900E22-C3CD-440A-8A41-8DB3E369956C}">
      <dgm:prSet/>
      <dgm:spPr/>
      <dgm:t>
        <a:bodyPr/>
        <a:lstStyle/>
        <a:p>
          <a:r>
            <a:rPr lang="en-US"/>
            <a:t>Training must be equivalent</a:t>
          </a:r>
        </a:p>
      </dgm:t>
    </dgm:pt>
    <dgm:pt modelId="{9DB8894A-C94D-406C-A6A3-A2D96D40B361}" type="parTrans" cxnId="{116B11E1-2D30-419A-88DA-11294BB74F47}">
      <dgm:prSet/>
      <dgm:spPr/>
      <dgm:t>
        <a:bodyPr/>
        <a:lstStyle/>
        <a:p>
          <a:endParaRPr lang="en-US"/>
        </a:p>
      </dgm:t>
    </dgm:pt>
    <dgm:pt modelId="{21212A18-5FE5-464A-9861-A4317C359632}" type="sibTrans" cxnId="{116B11E1-2D30-419A-88DA-11294BB74F47}">
      <dgm:prSet/>
      <dgm:spPr/>
      <dgm:t>
        <a:bodyPr/>
        <a:lstStyle/>
        <a:p>
          <a:endParaRPr lang="en-US"/>
        </a:p>
      </dgm:t>
    </dgm:pt>
    <dgm:pt modelId="{83415B37-202E-6F45-AF20-1E3054C978BB}" type="pres">
      <dgm:prSet presAssocID="{D0CCF955-AB5B-4C16-A4D3-C1DC259E8B22}" presName="linear" presStyleCnt="0">
        <dgm:presLayoutVars>
          <dgm:animLvl val="lvl"/>
          <dgm:resizeHandles val="exact"/>
        </dgm:presLayoutVars>
      </dgm:prSet>
      <dgm:spPr/>
    </dgm:pt>
    <dgm:pt modelId="{1AEE2FC8-8C81-254F-AC35-35658782C7F7}" type="pres">
      <dgm:prSet presAssocID="{F195E8AD-B6D6-4BAA-9F9A-5AA6079B2A61}" presName="parentText" presStyleLbl="node1" presStyleIdx="0" presStyleCnt="2">
        <dgm:presLayoutVars>
          <dgm:chMax val="0"/>
          <dgm:bulletEnabled val="1"/>
        </dgm:presLayoutVars>
      </dgm:prSet>
      <dgm:spPr/>
    </dgm:pt>
    <dgm:pt modelId="{BC709759-D6A6-F341-9474-74516B68B114}" type="pres">
      <dgm:prSet presAssocID="{F195E8AD-B6D6-4BAA-9F9A-5AA6079B2A61}" presName="childText" presStyleLbl="revTx" presStyleIdx="0" presStyleCnt="2">
        <dgm:presLayoutVars>
          <dgm:bulletEnabled val="1"/>
        </dgm:presLayoutVars>
      </dgm:prSet>
      <dgm:spPr/>
    </dgm:pt>
    <dgm:pt modelId="{262DA5B6-9C97-D948-A0A9-D42C9CC33E80}" type="pres">
      <dgm:prSet presAssocID="{2428C1EC-122D-4FE7-9084-B5D63A23ECDD}" presName="parentText" presStyleLbl="node1" presStyleIdx="1" presStyleCnt="2">
        <dgm:presLayoutVars>
          <dgm:chMax val="0"/>
          <dgm:bulletEnabled val="1"/>
        </dgm:presLayoutVars>
      </dgm:prSet>
      <dgm:spPr/>
    </dgm:pt>
    <dgm:pt modelId="{7B2FB6C5-2C41-3C4A-8189-5698C9BDC904}" type="pres">
      <dgm:prSet presAssocID="{2428C1EC-122D-4FE7-9084-B5D63A23ECDD}" presName="childText" presStyleLbl="revTx" presStyleIdx="1" presStyleCnt="2">
        <dgm:presLayoutVars>
          <dgm:bulletEnabled val="1"/>
        </dgm:presLayoutVars>
      </dgm:prSet>
      <dgm:spPr/>
    </dgm:pt>
  </dgm:ptLst>
  <dgm:cxnLst>
    <dgm:cxn modelId="{C1EFBF0D-D321-2649-98C7-D9C44D887C11}" type="presOf" srcId="{BF41DC55-E949-4F01-8399-4EC093032909}" destId="{7B2FB6C5-2C41-3C4A-8189-5698C9BDC904}" srcOrd="0" destOrd="1" presId="urn:microsoft.com/office/officeart/2005/8/layout/vList2"/>
    <dgm:cxn modelId="{962B0960-AD6D-A64B-8DBF-D559D7E68528}" type="presOf" srcId="{EE6EB514-C9C7-4285-BBFD-732B32198CDB}" destId="{7B2FB6C5-2C41-3C4A-8189-5698C9BDC904}" srcOrd="0" destOrd="0" presId="urn:microsoft.com/office/officeart/2005/8/layout/vList2"/>
    <dgm:cxn modelId="{5635DF6A-65E1-C648-965A-D0266D72835D}" type="presOf" srcId="{F195E8AD-B6D6-4BAA-9F9A-5AA6079B2A61}" destId="{1AEE2FC8-8C81-254F-AC35-35658782C7F7}" srcOrd="0" destOrd="0" presId="urn:microsoft.com/office/officeart/2005/8/layout/vList2"/>
    <dgm:cxn modelId="{F7CF4783-BEEE-4AB9-9AC4-70A87D9E7E7F}" srcId="{D0CCF955-AB5B-4C16-A4D3-C1DC259E8B22}" destId="{2428C1EC-122D-4FE7-9084-B5D63A23ECDD}" srcOrd="1" destOrd="0" parTransId="{6F9C8AAD-A332-4E48-B633-1C64DF0DE1F0}" sibTransId="{576A4CEB-B4C1-40BE-8C6D-909F6C043727}"/>
    <dgm:cxn modelId="{A1826D98-39F1-4300-B35A-39CE173F1445}" srcId="{D0CCF955-AB5B-4C16-A4D3-C1DC259E8B22}" destId="{F195E8AD-B6D6-4BAA-9F9A-5AA6079B2A61}" srcOrd="0" destOrd="0" parTransId="{C7D0F49A-5009-4DB0-8A2A-1FFD7C04F3A1}" sibTransId="{8AEA50C2-FA4A-4D78-A99D-480D943E9FCA}"/>
    <dgm:cxn modelId="{3705539C-2D36-49AF-8AFD-5EE951F03BA9}" srcId="{2428C1EC-122D-4FE7-9084-B5D63A23ECDD}" destId="{BF41DC55-E949-4F01-8399-4EC093032909}" srcOrd="1" destOrd="0" parTransId="{C75E62EF-093C-41AF-BA73-DE79DFCF4D91}" sibTransId="{2F439EFD-D3AF-42CC-8554-729774E18359}"/>
    <dgm:cxn modelId="{EF296AA2-03D1-3445-8E21-8AEF1D2F5A89}" type="presOf" srcId="{DDC456FF-0621-42DE-A193-8E615CA2D36C}" destId="{BC709759-D6A6-F341-9474-74516B68B114}" srcOrd="0" destOrd="0" presId="urn:microsoft.com/office/officeart/2005/8/layout/vList2"/>
    <dgm:cxn modelId="{D26955AF-C722-A642-958B-C81D600C4BA2}" type="presOf" srcId="{D0CCF955-AB5B-4C16-A4D3-C1DC259E8B22}" destId="{83415B37-202E-6F45-AF20-1E3054C978BB}" srcOrd="0" destOrd="0" presId="urn:microsoft.com/office/officeart/2005/8/layout/vList2"/>
    <dgm:cxn modelId="{9AF2C8B3-1A82-F842-9628-DB69A4D06AD1}" type="presOf" srcId="{34900E22-C3CD-440A-8A41-8DB3E369956C}" destId="{7B2FB6C5-2C41-3C4A-8189-5698C9BDC904}" srcOrd="0" destOrd="2" presId="urn:microsoft.com/office/officeart/2005/8/layout/vList2"/>
    <dgm:cxn modelId="{B6095BC8-0D1B-45EB-A322-3876FF87AEC0}" srcId="{F195E8AD-B6D6-4BAA-9F9A-5AA6079B2A61}" destId="{DDC456FF-0621-42DE-A193-8E615CA2D36C}" srcOrd="0" destOrd="0" parTransId="{9E2CC45A-CB4D-43B0-9CBF-50F51FBC0998}" sibTransId="{A7648F42-1293-4A71-8856-83E5CD4D3AB9}"/>
    <dgm:cxn modelId="{155B7FC8-CCEC-4D4A-ACF5-212FE58997E5}" srcId="{2428C1EC-122D-4FE7-9084-B5D63A23ECDD}" destId="{EE6EB514-C9C7-4285-BBFD-732B32198CDB}" srcOrd="0" destOrd="0" parTransId="{3EF7D5A7-A8A7-4D65-97CC-CEA4F17A4B8F}" sibTransId="{D3161DAA-9D15-4C06-AAA2-1827F13D1172}"/>
    <dgm:cxn modelId="{525D69D5-0B44-994C-B5C4-31A867757464}" type="presOf" srcId="{2428C1EC-122D-4FE7-9084-B5D63A23ECDD}" destId="{262DA5B6-9C97-D948-A0A9-D42C9CC33E80}" srcOrd="0" destOrd="0" presId="urn:microsoft.com/office/officeart/2005/8/layout/vList2"/>
    <dgm:cxn modelId="{116B11E1-2D30-419A-88DA-11294BB74F47}" srcId="{2428C1EC-122D-4FE7-9084-B5D63A23ECDD}" destId="{34900E22-C3CD-440A-8A41-8DB3E369956C}" srcOrd="2" destOrd="0" parTransId="{9DB8894A-C94D-406C-A6A3-A2D96D40B361}" sibTransId="{21212A18-5FE5-464A-9861-A4317C359632}"/>
    <dgm:cxn modelId="{5B31A90B-AE03-8145-B46A-FDFF50EC518B}" type="presParOf" srcId="{83415B37-202E-6F45-AF20-1E3054C978BB}" destId="{1AEE2FC8-8C81-254F-AC35-35658782C7F7}" srcOrd="0" destOrd="0" presId="urn:microsoft.com/office/officeart/2005/8/layout/vList2"/>
    <dgm:cxn modelId="{7889EE54-46AA-E740-8534-18159EC8B22C}" type="presParOf" srcId="{83415B37-202E-6F45-AF20-1E3054C978BB}" destId="{BC709759-D6A6-F341-9474-74516B68B114}" srcOrd="1" destOrd="0" presId="urn:microsoft.com/office/officeart/2005/8/layout/vList2"/>
    <dgm:cxn modelId="{EA015E5E-0507-C74E-8B97-07C4443DE107}" type="presParOf" srcId="{83415B37-202E-6F45-AF20-1E3054C978BB}" destId="{262DA5B6-9C97-D948-A0A9-D42C9CC33E80}" srcOrd="2" destOrd="0" presId="urn:microsoft.com/office/officeart/2005/8/layout/vList2"/>
    <dgm:cxn modelId="{98060061-9A39-0743-B801-B99073D38672}" type="presParOf" srcId="{83415B37-202E-6F45-AF20-1E3054C978BB}" destId="{7B2FB6C5-2C41-3C4A-8189-5698C9BDC90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CA6A2A-1C03-4D83-B2DC-528D4F8E6D6B}"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80247325-B3B2-43A3-A4E4-E1F65C2107ED}">
      <dgm:prSet/>
      <dgm:spPr/>
      <dgm:t>
        <a:bodyPr/>
        <a:lstStyle/>
        <a:p>
          <a:r>
            <a:rPr lang="en-US"/>
            <a:t>MINIMAL SEDATION</a:t>
          </a:r>
        </a:p>
      </dgm:t>
    </dgm:pt>
    <dgm:pt modelId="{1455B9F1-2BE6-4EB0-9215-E8E7A927EE8A}" type="parTrans" cxnId="{0058AE56-725C-42DC-A060-AACC731967E5}">
      <dgm:prSet/>
      <dgm:spPr/>
      <dgm:t>
        <a:bodyPr/>
        <a:lstStyle/>
        <a:p>
          <a:endParaRPr lang="en-US"/>
        </a:p>
      </dgm:t>
    </dgm:pt>
    <dgm:pt modelId="{F341AE7E-69C8-467A-999E-2A6EF522FB7D}" type="sibTrans" cxnId="{0058AE56-725C-42DC-A060-AACC731967E5}">
      <dgm:prSet/>
      <dgm:spPr/>
      <dgm:t>
        <a:bodyPr/>
        <a:lstStyle/>
        <a:p>
          <a:endParaRPr lang="en-US"/>
        </a:p>
      </dgm:t>
    </dgm:pt>
    <dgm:pt modelId="{81A1593F-E8BC-45B7-9653-7927B44B3E1B}">
      <dgm:prSet/>
      <dgm:spPr/>
      <dgm:t>
        <a:bodyPr/>
        <a:lstStyle/>
        <a:p>
          <a:r>
            <a:rPr lang="en-US"/>
            <a:t>Inhalation sedation</a:t>
          </a:r>
        </a:p>
      </dgm:t>
    </dgm:pt>
    <dgm:pt modelId="{FD1022A8-E174-4986-9196-238206B3BC6B}" type="parTrans" cxnId="{7BF45BB4-461C-43D7-BAB1-62AD802C69B2}">
      <dgm:prSet/>
      <dgm:spPr/>
      <dgm:t>
        <a:bodyPr/>
        <a:lstStyle/>
        <a:p>
          <a:endParaRPr lang="en-US"/>
        </a:p>
      </dgm:t>
    </dgm:pt>
    <dgm:pt modelId="{F5467DBD-586C-4951-908E-AF4F7752A758}" type="sibTrans" cxnId="{7BF45BB4-461C-43D7-BAB1-62AD802C69B2}">
      <dgm:prSet/>
      <dgm:spPr/>
      <dgm:t>
        <a:bodyPr/>
        <a:lstStyle/>
        <a:p>
          <a:endParaRPr lang="en-US"/>
        </a:p>
      </dgm:t>
    </dgm:pt>
    <dgm:pt modelId="{BC3FB638-6DE7-453F-BD0E-3DC37E65EC58}">
      <dgm:prSet/>
      <dgm:spPr/>
      <dgm:t>
        <a:bodyPr/>
        <a:lstStyle/>
        <a:p>
          <a:r>
            <a:rPr lang="en-US"/>
            <a:t>14 hours </a:t>
          </a:r>
        </a:p>
      </dgm:t>
    </dgm:pt>
    <dgm:pt modelId="{D8B8CA99-A41D-40F6-A960-D6C4F1DFEBD3}" type="parTrans" cxnId="{EAB0D02B-6E6D-4D33-B7A6-930F5CF29D77}">
      <dgm:prSet/>
      <dgm:spPr/>
      <dgm:t>
        <a:bodyPr/>
        <a:lstStyle/>
        <a:p>
          <a:endParaRPr lang="en-US"/>
        </a:p>
      </dgm:t>
    </dgm:pt>
    <dgm:pt modelId="{310BCDDE-D3B5-41DE-AA25-1C9EA3CB3A85}" type="sibTrans" cxnId="{EAB0D02B-6E6D-4D33-B7A6-930F5CF29D77}">
      <dgm:prSet/>
      <dgm:spPr/>
      <dgm:t>
        <a:bodyPr/>
        <a:lstStyle/>
        <a:p>
          <a:endParaRPr lang="en-US"/>
        </a:p>
      </dgm:t>
    </dgm:pt>
    <dgm:pt modelId="{44F82E1C-1259-4A47-AADE-D84515CA07DD}">
      <dgm:prSet/>
      <dgm:spPr/>
      <dgm:t>
        <a:bodyPr/>
        <a:lstStyle/>
        <a:p>
          <a:r>
            <a:rPr lang="en-US"/>
            <a:t>Clinical management</a:t>
          </a:r>
        </a:p>
      </dgm:t>
    </dgm:pt>
    <dgm:pt modelId="{C02B579E-2BF7-4A18-BB0A-3F55EF3B505D}" type="parTrans" cxnId="{61145D11-6176-4A74-B78F-BCB731B34ACA}">
      <dgm:prSet/>
      <dgm:spPr/>
      <dgm:t>
        <a:bodyPr/>
        <a:lstStyle/>
        <a:p>
          <a:endParaRPr lang="en-US"/>
        </a:p>
      </dgm:t>
    </dgm:pt>
    <dgm:pt modelId="{E09EFA16-EBE0-43FE-9DD8-5F5ED7F5463E}" type="sibTrans" cxnId="{61145D11-6176-4A74-B78F-BCB731B34ACA}">
      <dgm:prSet/>
      <dgm:spPr/>
      <dgm:t>
        <a:bodyPr/>
        <a:lstStyle/>
        <a:p>
          <a:endParaRPr lang="en-US"/>
        </a:p>
      </dgm:t>
    </dgm:pt>
    <dgm:pt modelId="{AAE5FDE4-7C5C-4E24-8362-88C1E855F6F4}">
      <dgm:prSet/>
      <dgm:spPr/>
      <dgm:t>
        <a:bodyPr/>
        <a:lstStyle/>
        <a:p>
          <a:r>
            <a:rPr lang="en-US"/>
            <a:t>Demonstration of competency</a:t>
          </a:r>
        </a:p>
      </dgm:t>
    </dgm:pt>
    <dgm:pt modelId="{FDA52F07-0117-4F53-84E4-72298D51868A}" type="parTrans" cxnId="{5A300F9D-FDC4-4D7A-BA71-5A93B755E84A}">
      <dgm:prSet/>
      <dgm:spPr/>
      <dgm:t>
        <a:bodyPr/>
        <a:lstStyle/>
        <a:p>
          <a:endParaRPr lang="en-US"/>
        </a:p>
      </dgm:t>
    </dgm:pt>
    <dgm:pt modelId="{29D2FAB2-77D4-4FAA-931B-824921337D41}" type="sibTrans" cxnId="{5A300F9D-FDC4-4D7A-BA71-5A93B755E84A}">
      <dgm:prSet/>
      <dgm:spPr/>
      <dgm:t>
        <a:bodyPr/>
        <a:lstStyle/>
        <a:p>
          <a:endParaRPr lang="en-US"/>
        </a:p>
      </dgm:t>
    </dgm:pt>
    <dgm:pt modelId="{CF711433-E29A-4B35-AF1F-3C5443E207B0}">
      <dgm:prSet/>
      <dgm:spPr/>
      <dgm:t>
        <a:bodyPr/>
        <a:lstStyle/>
        <a:p>
          <a:r>
            <a:rPr lang="en-US"/>
            <a:t>Enteral sedation</a:t>
          </a:r>
        </a:p>
      </dgm:t>
    </dgm:pt>
    <dgm:pt modelId="{15659070-F2D2-4716-A403-C0262B2F1B75}" type="parTrans" cxnId="{9011E856-28AA-4459-A212-5E794965AF72}">
      <dgm:prSet/>
      <dgm:spPr/>
      <dgm:t>
        <a:bodyPr/>
        <a:lstStyle/>
        <a:p>
          <a:endParaRPr lang="en-US"/>
        </a:p>
      </dgm:t>
    </dgm:pt>
    <dgm:pt modelId="{E5117DD8-B943-42D9-888C-2BD5C74DD683}" type="sibTrans" cxnId="{9011E856-28AA-4459-A212-5E794965AF72}">
      <dgm:prSet/>
      <dgm:spPr/>
      <dgm:t>
        <a:bodyPr/>
        <a:lstStyle/>
        <a:p>
          <a:endParaRPr lang="en-US"/>
        </a:p>
      </dgm:t>
    </dgm:pt>
    <dgm:pt modelId="{5517F73E-CC69-495B-BF97-130AFA85425A}">
      <dgm:prSet/>
      <dgm:spPr/>
      <dgm:t>
        <a:bodyPr/>
        <a:lstStyle/>
        <a:p>
          <a:r>
            <a:rPr lang="en-US"/>
            <a:t>16 hours</a:t>
          </a:r>
        </a:p>
      </dgm:t>
    </dgm:pt>
    <dgm:pt modelId="{CDC25352-645A-4356-B5D3-CA5B66F1015C}" type="parTrans" cxnId="{26F41CD9-5C67-4334-A1E1-BDD98FFF358F}">
      <dgm:prSet/>
      <dgm:spPr/>
      <dgm:t>
        <a:bodyPr/>
        <a:lstStyle/>
        <a:p>
          <a:endParaRPr lang="en-US"/>
        </a:p>
      </dgm:t>
    </dgm:pt>
    <dgm:pt modelId="{161CA557-B998-4EE2-8199-6553C918D747}" type="sibTrans" cxnId="{26F41CD9-5C67-4334-A1E1-BDD98FFF358F}">
      <dgm:prSet/>
      <dgm:spPr/>
      <dgm:t>
        <a:bodyPr/>
        <a:lstStyle/>
        <a:p>
          <a:endParaRPr lang="en-US"/>
        </a:p>
      </dgm:t>
    </dgm:pt>
    <dgm:pt modelId="{F6F45811-4AF4-438F-908D-5C43A39D455A}">
      <dgm:prSet/>
      <dgm:spPr/>
      <dgm:t>
        <a:bodyPr/>
        <a:lstStyle/>
        <a:p>
          <a:r>
            <a:rPr lang="en-US"/>
            <a:t>Clinical management</a:t>
          </a:r>
        </a:p>
      </dgm:t>
    </dgm:pt>
    <dgm:pt modelId="{7765C657-E51F-4F28-90DA-F1FD6B18878B}" type="parTrans" cxnId="{D573D984-0842-46E3-ABAB-A95D0DB1282B}">
      <dgm:prSet/>
      <dgm:spPr/>
      <dgm:t>
        <a:bodyPr/>
        <a:lstStyle/>
        <a:p>
          <a:endParaRPr lang="en-US"/>
        </a:p>
      </dgm:t>
    </dgm:pt>
    <dgm:pt modelId="{E77EABB1-D4A0-4E27-A41B-C605416B3383}" type="sibTrans" cxnId="{D573D984-0842-46E3-ABAB-A95D0DB1282B}">
      <dgm:prSet/>
      <dgm:spPr/>
      <dgm:t>
        <a:bodyPr/>
        <a:lstStyle/>
        <a:p>
          <a:endParaRPr lang="en-US"/>
        </a:p>
      </dgm:t>
    </dgm:pt>
    <dgm:pt modelId="{E11A0DE0-7633-4BD9-A0AF-71A05B0D2C9D}">
      <dgm:prSet/>
      <dgm:spPr/>
      <dgm:t>
        <a:bodyPr/>
        <a:lstStyle/>
        <a:p>
          <a:r>
            <a:rPr lang="en-US"/>
            <a:t>Demonstration of competency</a:t>
          </a:r>
        </a:p>
      </dgm:t>
    </dgm:pt>
    <dgm:pt modelId="{318F052A-BD98-4B3F-9168-4528B317BE1D}" type="parTrans" cxnId="{E6F88F47-0509-48E9-98E5-FE1FBCBB54F8}">
      <dgm:prSet/>
      <dgm:spPr/>
      <dgm:t>
        <a:bodyPr/>
        <a:lstStyle/>
        <a:p>
          <a:endParaRPr lang="en-US"/>
        </a:p>
      </dgm:t>
    </dgm:pt>
    <dgm:pt modelId="{3F56EDCC-8D7B-446F-AD08-8DD3090C7D31}" type="sibTrans" cxnId="{E6F88F47-0509-48E9-98E5-FE1FBCBB54F8}">
      <dgm:prSet/>
      <dgm:spPr/>
      <dgm:t>
        <a:bodyPr/>
        <a:lstStyle/>
        <a:p>
          <a:endParaRPr lang="en-US"/>
        </a:p>
      </dgm:t>
    </dgm:pt>
    <dgm:pt modelId="{E15813D3-296E-4D78-92C8-4398D3D891BE}">
      <dgm:prSet/>
      <dgm:spPr/>
      <dgm:t>
        <a:bodyPr/>
        <a:lstStyle/>
        <a:p>
          <a:r>
            <a:rPr lang="en-US"/>
            <a:t>Combination enteral/inhalational sedation</a:t>
          </a:r>
        </a:p>
      </dgm:t>
    </dgm:pt>
    <dgm:pt modelId="{97929B9E-1641-4564-8E9F-97812355D8FF}" type="parTrans" cxnId="{BE5E13CB-65C2-4028-9AD6-DD721F7F9367}">
      <dgm:prSet/>
      <dgm:spPr/>
      <dgm:t>
        <a:bodyPr/>
        <a:lstStyle/>
        <a:p>
          <a:endParaRPr lang="en-US"/>
        </a:p>
      </dgm:t>
    </dgm:pt>
    <dgm:pt modelId="{4F4A0F6A-FDA9-4740-9E93-37F34D97F8E3}" type="sibTrans" cxnId="{BE5E13CB-65C2-4028-9AD6-DD721F7F9367}">
      <dgm:prSet/>
      <dgm:spPr/>
      <dgm:t>
        <a:bodyPr/>
        <a:lstStyle/>
        <a:p>
          <a:endParaRPr lang="en-US"/>
        </a:p>
      </dgm:t>
    </dgm:pt>
    <dgm:pt modelId="{7F386118-47E9-4A4E-9341-00DE61C3D690}">
      <dgm:prSet/>
      <dgm:spPr/>
      <dgm:t>
        <a:bodyPr/>
        <a:lstStyle/>
        <a:p>
          <a:r>
            <a:rPr lang="en-US"/>
            <a:t>Completion of both courses</a:t>
          </a:r>
        </a:p>
      </dgm:t>
    </dgm:pt>
    <dgm:pt modelId="{868C28D4-7EB8-4F63-90BC-56353397D298}" type="parTrans" cxnId="{EE037531-5C85-45FE-8926-0F2C72AE7892}">
      <dgm:prSet/>
      <dgm:spPr/>
      <dgm:t>
        <a:bodyPr/>
        <a:lstStyle/>
        <a:p>
          <a:endParaRPr lang="en-US"/>
        </a:p>
      </dgm:t>
    </dgm:pt>
    <dgm:pt modelId="{ED9B4FE1-F293-40D1-BA54-64FAF798B75C}" type="sibTrans" cxnId="{EE037531-5C85-45FE-8926-0F2C72AE7892}">
      <dgm:prSet/>
      <dgm:spPr/>
      <dgm:t>
        <a:bodyPr/>
        <a:lstStyle/>
        <a:p>
          <a:endParaRPr lang="en-US"/>
        </a:p>
      </dgm:t>
    </dgm:pt>
    <dgm:pt modelId="{33E13320-DB85-FC48-80FB-6ABA4B2D5067}" type="pres">
      <dgm:prSet presAssocID="{24CA6A2A-1C03-4D83-B2DC-528D4F8E6D6B}" presName="linear" presStyleCnt="0">
        <dgm:presLayoutVars>
          <dgm:dir/>
          <dgm:animLvl val="lvl"/>
          <dgm:resizeHandles val="exact"/>
        </dgm:presLayoutVars>
      </dgm:prSet>
      <dgm:spPr/>
    </dgm:pt>
    <dgm:pt modelId="{E0F6BB03-10E9-F04E-B81B-F127313EEDED}" type="pres">
      <dgm:prSet presAssocID="{80247325-B3B2-43A3-A4E4-E1F65C2107ED}" presName="parentLin" presStyleCnt="0"/>
      <dgm:spPr/>
    </dgm:pt>
    <dgm:pt modelId="{F5636D9E-66F7-2745-AB3B-E576A10D5D56}" type="pres">
      <dgm:prSet presAssocID="{80247325-B3B2-43A3-A4E4-E1F65C2107ED}" presName="parentLeftMargin" presStyleLbl="node1" presStyleIdx="0" presStyleCnt="1"/>
      <dgm:spPr/>
    </dgm:pt>
    <dgm:pt modelId="{2269B405-C489-E34F-83C0-13367F4BA5AF}" type="pres">
      <dgm:prSet presAssocID="{80247325-B3B2-43A3-A4E4-E1F65C2107ED}" presName="parentText" presStyleLbl="node1" presStyleIdx="0" presStyleCnt="1">
        <dgm:presLayoutVars>
          <dgm:chMax val="0"/>
          <dgm:bulletEnabled val="1"/>
        </dgm:presLayoutVars>
      </dgm:prSet>
      <dgm:spPr/>
    </dgm:pt>
    <dgm:pt modelId="{40E416D6-51EF-DE44-8899-DD5FEF8EEC0C}" type="pres">
      <dgm:prSet presAssocID="{80247325-B3B2-43A3-A4E4-E1F65C2107ED}" presName="negativeSpace" presStyleCnt="0"/>
      <dgm:spPr/>
    </dgm:pt>
    <dgm:pt modelId="{D0CE22B6-895A-7447-9B20-E295AD6E733A}" type="pres">
      <dgm:prSet presAssocID="{80247325-B3B2-43A3-A4E4-E1F65C2107ED}" presName="childText" presStyleLbl="conFgAcc1" presStyleIdx="0" presStyleCnt="1">
        <dgm:presLayoutVars>
          <dgm:bulletEnabled val="1"/>
        </dgm:presLayoutVars>
      </dgm:prSet>
      <dgm:spPr/>
    </dgm:pt>
  </dgm:ptLst>
  <dgm:cxnLst>
    <dgm:cxn modelId="{EB256003-309C-9D47-9235-7064E9931214}" type="presOf" srcId="{80247325-B3B2-43A3-A4E4-E1F65C2107ED}" destId="{2269B405-C489-E34F-83C0-13367F4BA5AF}" srcOrd="1" destOrd="0" presId="urn:microsoft.com/office/officeart/2005/8/layout/list1"/>
    <dgm:cxn modelId="{61145D11-6176-4A74-B78F-BCB731B34ACA}" srcId="{81A1593F-E8BC-45B7-9653-7927B44B3E1B}" destId="{44F82E1C-1259-4A47-AADE-D84515CA07DD}" srcOrd="1" destOrd="0" parTransId="{C02B579E-2BF7-4A18-BB0A-3F55EF3B505D}" sibTransId="{E09EFA16-EBE0-43FE-9DD8-5F5ED7F5463E}"/>
    <dgm:cxn modelId="{00E9D41A-52C5-D243-B934-B5897AD5C90A}" type="presOf" srcId="{E15813D3-296E-4D78-92C8-4398D3D891BE}" destId="{D0CE22B6-895A-7447-9B20-E295AD6E733A}" srcOrd="0" destOrd="8" presId="urn:microsoft.com/office/officeart/2005/8/layout/list1"/>
    <dgm:cxn modelId="{674AB829-83A0-DB43-883F-DD48DEF9FFE8}" type="presOf" srcId="{E11A0DE0-7633-4BD9-A0AF-71A05B0D2C9D}" destId="{D0CE22B6-895A-7447-9B20-E295AD6E733A}" srcOrd="0" destOrd="7" presId="urn:microsoft.com/office/officeart/2005/8/layout/list1"/>
    <dgm:cxn modelId="{7B131B2B-F6DC-5440-A337-3D968B9DAACC}" type="presOf" srcId="{BC3FB638-6DE7-453F-BD0E-3DC37E65EC58}" destId="{D0CE22B6-895A-7447-9B20-E295AD6E733A}" srcOrd="0" destOrd="1" presId="urn:microsoft.com/office/officeart/2005/8/layout/list1"/>
    <dgm:cxn modelId="{EAB0D02B-6E6D-4D33-B7A6-930F5CF29D77}" srcId="{81A1593F-E8BC-45B7-9653-7927B44B3E1B}" destId="{BC3FB638-6DE7-453F-BD0E-3DC37E65EC58}" srcOrd="0" destOrd="0" parTransId="{D8B8CA99-A41D-40F6-A960-D6C4F1DFEBD3}" sibTransId="{310BCDDE-D3B5-41DE-AA25-1C9EA3CB3A85}"/>
    <dgm:cxn modelId="{EE037531-5C85-45FE-8926-0F2C72AE7892}" srcId="{E15813D3-296E-4D78-92C8-4398D3D891BE}" destId="{7F386118-47E9-4A4E-9341-00DE61C3D690}" srcOrd="0" destOrd="0" parTransId="{868C28D4-7EB8-4F63-90BC-56353397D298}" sibTransId="{ED9B4FE1-F293-40D1-BA54-64FAF798B75C}"/>
    <dgm:cxn modelId="{E6F88F47-0509-48E9-98E5-FE1FBCBB54F8}" srcId="{CF711433-E29A-4B35-AF1F-3C5443E207B0}" destId="{E11A0DE0-7633-4BD9-A0AF-71A05B0D2C9D}" srcOrd="2" destOrd="0" parTransId="{318F052A-BD98-4B3F-9168-4528B317BE1D}" sibTransId="{3F56EDCC-8D7B-446F-AD08-8DD3090C7D31}"/>
    <dgm:cxn modelId="{0058AE56-725C-42DC-A060-AACC731967E5}" srcId="{24CA6A2A-1C03-4D83-B2DC-528D4F8E6D6B}" destId="{80247325-B3B2-43A3-A4E4-E1F65C2107ED}" srcOrd="0" destOrd="0" parTransId="{1455B9F1-2BE6-4EB0-9215-E8E7A927EE8A}" sibTransId="{F341AE7E-69C8-467A-999E-2A6EF522FB7D}"/>
    <dgm:cxn modelId="{9011E856-28AA-4459-A212-5E794965AF72}" srcId="{80247325-B3B2-43A3-A4E4-E1F65C2107ED}" destId="{CF711433-E29A-4B35-AF1F-3C5443E207B0}" srcOrd="1" destOrd="0" parTransId="{15659070-F2D2-4716-A403-C0262B2F1B75}" sibTransId="{E5117DD8-B943-42D9-888C-2BD5C74DD683}"/>
    <dgm:cxn modelId="{03F29D58-85A2-CD45-AD48-B37E72C9B028}" type="presOf" srcId="{5517F73E-CC69-495B-BF97-130AFA85425A}" destId="{D0CE22B6-895A-7447-9B20-E295AD6E733A}" srcOrd="0" destOrd="5" presId="urn:microsoft.com/office/officeart/2005/8/layout/list1"/>
    <dgm:cxn modelId="{7105FC83-65F4-1245-820F-385F05545BF5}" type="presOf" srcId="{81A1593F-E8BC-45B7-9653-7927B44B3E1B}" destId="{D0CE22B6-895A-7447-9B20-E295AD6E733A}" srcOrd="0" destOrd="0" presId="urn:microsoft.com/office/officeart/2005/8/layout/list1"/>
    <dgm:cxn modelId="{D573D984-0842-46E3-ABAB-A95D0DB1282B}" srcId="{CF711433-E29A-4B35-AF1F-3C5443E207B0}" destId="{F6F45811-4AF4-438F-908D-5C43A39D455A}" srcOrd="1" destOrd="0" parTransId="{7765C657-E51F-4F28-90DA-F1FD6B18878B}" sibTransId="{E77EABB1-D4A0-4E27-A41B-C605416B3383}"/>
    <dgm:cxn modelId="{87FAF292-F7EB-F34B-99EB-FBB5D94FF990}" type="presOf" srcId="{CF711433-E29A-4B35-AF1F-3C5443E207B0}" destId="{D0CE22B6-895A-7447-9B20-E295AD6E733A}" srcOrd="0" destOrd="4" presId="urn:microsoft.com/office/officeart/2005/8/layout/list1"/>
    <dgm:cxn modelId="{5A300F9D-FDC4-4D7A-BA71-5A93B755E84A}" srcId="{81A1593F-E8BC-45B7-9653-7927B44B3E1B}" destId="{AAE5FDE4-7C5C-4E24-8362-88C1E855F6F4}" srcOrd="2" destOrd="0" parTransId="{FDA52F07-0117-4F53-84E4-72298D51868A}" sibTransId="{29D2FAB2-77D4-4FAA-931B-824921337D41}"/>
    <dgm:cxn modelId="{7BF45BB4-461C-43D7-BAB1-62AD802C69B2}" srcId="{80247325-B3B2-43A3-A4E4-E1F65C2107ED}" destId="{81A1593F-E8BC-45B7-9653-7927B44B3E1B}" srcOrd="0" destOrd="0" parTransId="{FD1022A8-E174-4986-9196-238206B3BC6B}" sibTransId="{F5467DBD-586C-4951-908E-AF4F7752A758}"/>
    <dgm:cxn modelId="{0A70FCBD-09AF-BB42-A7C7-060257B7CA49}" type="presOf" srcId="{7F386118-47E9-4A4E-9341-00DE61C3D690}" destId="{D0CE22B6-895A-7447-9B20-E295AD6E733A}" srcOrd="0" destOrd="9" presId="urn:microsoft.com/office/officeart/2005/8/layout/list1"/>
    <dgm:cxn modelId="{74E420C5-C913-B642-960A-4409E1227144}" type="presOf" srcId="{24CA6A2A-1C03-4D83-B2DC-528D4F8E6D6B}" destId="{33E13320-DB85-FC48-80FB-6ABA4B2D5067}" srcOrd="0" destOrd="0" presId="urn:microsoft.com/office/officeart/2005/8/layout/list1"/>
    <dgm:cxn modelId="{BE5E13CB-65C2-4028-9AD6-DD721F7F9367}" srcId="{80247325-B3B2-43A3-A4E4-E1F65C2107ED}" destId="{E15813D3-296E-4D78-92C8-4398D3D891BE}" srcOrd="2" destOrd="0" parTransId="{97929B9E-1641-4564-8E9F-97812355D8FF}" sibTransId="{4F4A0F6A-FDA9-4740-9E93-37F34D97F8E3}"/>
    <dgm:cxn modelId="{37CECDD7-D93C-5D43-AB75-AC10559B8A01}" type="presOf" srcId="{F6F45811-4AF4-438F-908D-5C43A39D455A}" destId="{D0CE22B6-895A-7447-9B20-E295AD6E733A}" srcOrd="0" destOrd="6" presId="urn:microsoft.com/office/officeart/2005/8/layout/list1"/>
    <dgm:cxn modelId="{26F41CD9-5C67-4334-A1E1-BDD98FFF358F}" srcId="{CF711433-E29A-4B35-AF1F-3C5443E207B0}" destId="{5517F73E-CC69-495B-BF97-130AFA85425A}" srcOrd="0" destOrd="0" parTransId="{CDC25352-645A-4356-B5D3-CA5B66F1015C}" sibTransId="{161CA557-B998-4EE2-8199-6553C918D747}"/>
    <dgm:cxn modelId="{BD7068E8-FEC4-7841-AAE9-93AF87CE2673}" type="presOf" srcId="{AAE5FDE4-7C5C-4E24-8362-88C1E855F6F4}" destId="{D0CE22B6-895A-7447-9B20-E295AD6E733A}" srcOrd="0" destOrd="3" presId="urn:microsoft.com/office/officeart/2005/8/layout/list1"/>
    <dgm:cxn modelId="{BFFD03F1-0BBE-E44F-9CB9-40A45EB1B1E5}" type="presOf" srcId="{80247325-B3B2-43A3-A4E4-E1F65C2107ED}" destId="{F5636D9E-66F7-2745-AB3B-E576A10D5D56}" srcOrd="0" destOrd="0" presId="urn:microsoft.com/office/officeart/2005/8/layout/list1"/>
    <dgm:cxn modelId="{6AE151FB-BE6E-9C40-A985-772AA80887AF}" type="presOf" srcId="{44F82E1C-1259-4A47-AADE-D84515CA07DD}" destId="{D0CE22B6-895A-7447-9B20-E295AD6E733A}" srcOrd="0" destOrd="2" presId="urn:microsoft.com/office/officeart/2005/8/layout/list1"/>
    <dgm:cxn modelId="{59E24D35-130F-1940-BE8E-B4ED181166A1}" type="presParOf" srcId="{33E13320-DB85-FC48-80FB-6ABA4B2D5067}" destId="{E0F6BB03-10E9-F04E-B81B-F127313EEDED}" srcOrd="0" destOrd="0" presId="urn:microsoft.com/office/officeart/2005/8/layout/list1"/>
    <dgm:cxn modelId="{BD9FDE46-9AEC-D04C-9FD0-5E4F74ADEF2D}" type="presParOf" srcId="{E0F6BB03-10E9-F04E-B81B-F127313EEDED}" destId="{F5636D9E-66F7-2745-AB3B-E576A10D5D56}" srcOrd="0" destOrd="0" presId="urn:microsoft.com/office/officeart/2005/8/layout/list1"/>
    <dgm:cxn modelId="{49471935-DB20-9A42-A865-E7B2A021DC79}" type="presParOf" srcId="{E0F6BB03-10E9-F04E-B81B-F127313EEDED}" destId="{2269B405-C489-E34F-83C0-13367F4BA5AF}" srcOrd="1" destOrd="0" presId="urn:microsoft.com/office/officeart/2005/8/layout/list1"/>
    <dgm:cxn modelId="{68AEA538-7BB2-F440-9C66-C304F17B3B90}" type="presParOf" srcId="{33E13320-DB85-FC48-80FB-6ABA4B2D5067}" destId="{40E416D6-51EF-DE44-8899-DD5FEF8EEC0C}" srcOrd="1" destOrd="0" presId="urn:microsoft.com/office/officeart/2005/8/layout/list1"/>
    <dgm:cxn modelId="{7462FDB9-47DA-B949-AD63-D0ECCB5CB090}" type="presParOf" srcId="{33E13320-DB85-FC48-80FB-6ABA4B2D5067}" destId="{D0CE22B6-895A-7447-9B20-E295AD6E733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C507A6-11E6-4C50-BD04-FEEB196A3C1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4DE84CB-EC3E-4DC8-A6A3-A4E1283AA284}">
      <dgm:prSet/>
      <dgm:spPr/>
      <dgm:t>
        <a:bodyPr/>
        <a:lstStyle/>
        <a:p>
          <a:r>
            <a:rPr lang="en-US"/>
            <a:t>MODERATE SEDATION</a:t>
          </a:r>
        </a:p>
      </dgm:t>
    </dgm:pt>
    <dgm:pt modelId="{7540FA2A-FEAD-46F7-9213-FF83DE795AF3}" type="parTrans" cxnId="{B5ABF7AA-1C67-4060-B642-922EC18E75CD}">
      <dgm:prSet/>
      <dgm:spPr/>
      <dgm:t>
        <a:bodyPr/>
        <a:lstStyle/>
        <a:p>
          <a:endParaRPr lang="en-US"/>
        </a:p>
      </dgm:t>
    </dgm:pt>
    <dgm:pt modelId="{47781B86-4643-40A6-9E3B-24E283B12FAE}" type="sibTrans" cxnId="{B5ABF7AA-1C67-4060-B642-922EC18E75CD}">
      <dgm:prSet/>
      <dgm:spPr/>
      <dgm:t>
        <a:bodyPr/>
        <a:lstStyle/>
        <a:p>
          <a:endParaRPr lang="en-US"/>
        </a:p>
      </dgm:t>
    </dgm:pt>
    <dgm:pt modelId="{7E777865-5D58-4BF2-89EB-0E1339CAE4A6}">
      <dgm:prSet/>
      <dgm:spPr/>
      <dgm:t>
        <a:bodyPr/>
        <a:lstStyle/>
        <a:p>
          <a:r>
            <a:rPr lang="en-US"/>
            <a:t>No distinction between enteral and parenteral sedation</a:t>
          </a:r>
        </a:p>
      </dgm:t>
    </dgm:pt>
    <dgm:pt modelId="{D978E243-6C5D-41A2-996A-96F89D52A92C}" type="parTrans" cxnId="{D670D9A4-D15B-4D6B-9A38-B9EEC96B07CC}">
      <dgm:prSet/>
      <dgm:spPr/>
      <dgm:t>
        <a:bodyPr/>
        <a:lstStyle/>
        <a:p>
          <a:endParaRPr lang="en-US"/>
        </a:p>
      </dgm:t>
    </dgm:pt>
    <dgm:pt modelId="{8F90F13A-CB8C-439E-9BFD-706F65F5BD83}" type="sibTrans" cxnId="{D670D9A4-D15B-4D6B-9A38-B9EEC96B07CC}">
      <dgm:prSet/>
      <dgm:spPr/>
      <dgm:t>
        <a:bodyPr/>
        <a:lstStyle/>
        <a:p>
          <a:endParaRPr lang="en-US"/>
        </a:p>
      </dgm:t>
    </dgm:pt>
    <dgm:pt modelId="{774AD568-D6B5-4D4B-BDCD-1C034F6EA3C6}">
      <dgm:prSet/>
      <dgm:spPr/>
      <dgm:t>
        <a:bodyPr/>
        <a:lstStyle/>
        <a:p>
          <a:r>
            <a:rPr lang="en-US"/>
            <a:t>60 hours of didactic instruction</a:t>
          </a:r>
        </a:p>
      </dgm:t>
    </dgm:pt>
    <dgm:pt modelId="{41379BE7-0E36-4188-A9DE-3E181EE5DC46}" type="parTrans" cxnId="{0698667E-2135-4984-BC1A-F9855049C5CF}">
      <dgm:prSet/>
      <dgm:spPr/>
      <dgm:t>
        <a:bodyPr/>
        <a:lstStyle/>
        <a:p>
          <a:endParaRPr lang="en-US"/>
        </a:p>
      </dgm:t>
    </dgm:pt>
    <dgm:pt modelId="{B5615344-B3E9-4A67-A8C8-30D14879415D}" type="sibTrans" cxnId="{0698667E-2135-4984-BC1A-F9855049C5CF}">
      <dgm:prSet/>
      <dgm:spPr/>
      <dgm:t>
        <a:bodyPr/>
        <a:lstStyle/>
        <a:p>
          <a:endParaRPr lang="en-US"/>
        </a:p>
      </dgm:t>
    </dgm:pt>
    <dgm:pt modelId="{85F880C6-4D3C-4FA7-91A1-6A93CACC9526}">
      <dgm:prSet/>
      <dgm:spPr/>
      <dgm:t>
        <a:bodyPr/>
        <a:lstStyle/>
        <a:p>
          <a:r>
            <a:rPr lang="en-US"/>
            <a:t>20 individually managed cases</a:t>
          </a:r>
        </a:p>
      </dgm:t>
    </dgm:pt>
    <dgm:pt modelId="{F2C806A8-3335-41E1-AF1A-FB3D9397EF2B}" type="parTrans" cxnId="{110B43BA-8EDF-4070-A665-9FB7777C4434}">
      <dgm:prSet/>
      <dgm:spPr/>
      <dgm:t>
        <a:bodyPr/>
        <a:lstStyle/>
        <a:p>
          <a:endParaRPr lang="en-US"/>
        </a:p>
      </dgm:t>
    </dgm:pt>
    <dgm:pt modelId="{7467BBEE-3AC6-4834-8280-D6CA284A7DEC}" type="sibTrans" cxnId="{110B43BA-8EDF-4070-A665-9FB7777C4434}">
      <dgm:prSet/>
      <dgm:spPr/>
      <dgm:t>
        <a:bodyPr/>
        <a:lstStyle/>
        <a:p>
          <a:endParaRPr lang="en-US"/>
        </a:p>
      </dgm:t>
    </dgm:pt>
    <dgm:pt modelId="{B98B0DCE-EC39-4649-8CD9-AF24C6CCC449}">
      <dgm:prSet/>
      <dgm:spPr/>
      <dgm:t>
        <a:bodyPr/>
        <a:lstStyle/>
        <a:p>
          <a:r>
            <a:rPr lang="en-US"/>
            <a:t>Competency in venipuncture</a:t>
          </a:r>
        </a:p>
      </dgm:t>
    </dgm:pt>
    <dgm:pt modelId="{E337B980-EF25-4A90-8BD4-853487266AD7}" type="parTrans" cxnId="{051BCE62-95FA-4C4B-A4DC-E538DC8A13A4}">
      <dgm:prSet/>
      <dgm:spPr/>
      <dgm:t>
        <a:bodyPr/>
        <a:lstStyle/>
        <a:p>
          <a:endParaRPr lang="en-US"/>
        </a:p>
      </dgm:t>
    </dgm:pt>
    <dgm:pt modelId="{AD35F8AC-4692-4B37-94D1-4E92DA019115}" type="sibTrans" cxnId="{051BCE62-95FA-4C4B-A4DC-E538DC8A13A4}">
      <dgm:prSet/>
      <dgm:spPr/>
      <dgm:t>
        <a:bodyPr/>
        <a:lstStyle/>
        <a:p>
          <a:endParaRPr lang="en-US"/>
        </a:p>
      </dgm:t>
    </dgm:pt>
    <dgm:pt modelId="{65B3490B-68D7-49CC-9572-F84D5862D8F4}">
      <dgm:prSet/>
      <dgm:spPr/>
      <dgm:t>
        <a:bodyPr/>
        <a:lstStyle/>
        <a:p>
          <a:r>
            <a:rPr lang="en-US"/>
            <a:t>Competence in rescuing from deep level of sedation</a:t>
          </a:r>
        </a:p>
      </dgm:t>
    </dgm:pt>
    <dgm:pt modelId="{29A7C65C-5B61-4BC4-BED9-63540BFF7ADD}" type="parTrans" cxnId="{0AC0EE12-1F63-4D31-B1F1-45D1815249DD}">
      <dgm:prSet/>
      <dgm:spPr/>
      <dgm:t>
        <a:bodyPr/>
        <a:lstStyle/>
        <a:p>
          <a:endParaRPr lang="en-US"/>
        </a:p>
      </dgm:t>
    </dgm:pt>
    <dgm:pt modelId="{45DB1AB8-538F-4F87-B31F-B3A745990484}" type="sibTrans" cxnId="{0AC0EE12-1F63-4D31-B1F1-45D1815249DD}">
      <dgm:prSet/>
      <dgm:spPr/>
      <dgm:t>
        <a:bodyPr/>
        <a:lstStyle/>
        <a:p>
          <a:endParaRPr lang="en-US"/>
        </a:p>
      </dgm:t>
    </dgm:pt>
    <dgm:pt modelId="{249D89E8-DC70-1B40-8432-042D9311B2D0}" type="pres">
      <dgm:prSet presAssocID="{F2C507A6-11E6-4C50-BD04-FEEB196A3C18}" presName="linear" presStyleCnt="0">
        <dgm:presLayoutVars>
          <dgm:animLvl val="lvl"/>
          <dgm:resizeHandles val="exact"/>
        </dgm:presLayoutVars>
      </dgm:prSet>
      <dgm:spPr/>
    </dgm:pt>
    <dgm:pt modelId="{992D40CB-94C8-3649-BC25-5DFB5957B364}" type="pres">
      <dgm:prSet presAssocID="{64DE84CB-EC3E-4DC8-A6A3-A4E1283AA284}" presName="parentText" presStyleLbl="node1" presStyleIdx="0" presStyleCnt="6">
        <dgm:presLayoutVars>
          <dgm:chMax val="0"/>
          <dgm:bulletEnabled val="1"/>
        </dgm:presLayoutVars>
      </dgm:prSet>
      <dgm:spPr/>
    </dgm:pt>
    <dgm:pt modelId="{80D1EBD7-9E8D-0E4D-A126-56C6219AE53F}" type="pres">
      <dgm:prSet presAssocID="{47781B86-4643-40A6-9E3B-24E283B12FAE}" presName="spacer" presStyleCnt="0"/>
      <dgm:spPr/>
    </dgm:pt>
    <dgm:pt modelId="{CD5FB2A9-B6A8-FE43-BA5D-B8035560272D}" type="pres">
      <dgm:prSet presAssocID="{7E777865-5D58-4BF2-89EB-0E1339CAE4A6}" presName="parentText" presStyleLbl="node1" presStyleIdx="1" presStyleCnt="6">
        <dgm:presLayoutVars>
          <dgm:chMax val="0"/>
          <dgm:bulletEnabled val="1"/>
        </dgm:presLayoutVars>
      </dgm:prSet>
      <dgm:spPr/>
    </dgm:pt>
    <dgm:pt modelId="{4293114B-FCA3-A244-8B95-E61C16BCC7A7}" type="pres">
      <dgm:prSet presAssocID="{8F90F13A-CB8C-439E-9BFD-706F65F5BD83}" presName="spacer" presStyleCnt="0"/>
      <dgm:spPr/>
    </dgm:pt>
    <dgm:pt modelId="{5AE3CC94-6EAA-4946-BCE3-9192EA5800F1}" type="pres">
      <dgm:prSet presAssocID="{774AD568-D6B5-4D4B-BDCD-1C034F6EA3C6}" presName="parentText" presStyleLbl="node1" presStyleIdx="2" presStyleCnt="6">
        <dgm:presLayoutVars>
          <dgm:chMax val="0"/>
          <dgm:bulletEnabled val="1"/>
        </dgm:presLayoutVars>
      </dgm:prSet>
      <dgm:spPr/>
    </dgm:pt>
    <dgm:pt modelId="{CACE1C3E-E6B9-8A4D-9D2C-7203C8FC0828}" type="pres">
      <dgm:prSet presAssocID="{B5615344-B3E9-4A67-A8C8-30D14879415D}" presName="spacer" presStyleCnt="0"/>
      <dgm:spPr/>
    </dgm:pt>
    <dgm:pt modelId="{11A664AE-7405-5144-A0A0-2B8CCD8A574E}" type="pres">
      <dgm:prSet presAssocID="{85F880C6-4D3C-4FA7-91A1-6A93CACC9526}" presName="parentText" presStyleLbl="node1" presStyleIdx="3" presStyleCnt="6">
        <dgm:presLayoutVars>
          <dgm:chMax val="0"/>
          <dgm:bulletEnabled val="1"/>
        </dgm:presLayoutVars>
      </dgm:prSet>
      <dgm:spPr/>
    </dgm:pt>
    <dgm:pt modelId="{A03AEDA8-86B0-0241-82CD-75BF6DA8DD94}" type="pres">
      <dgm:prSet presAssocID="{7467BBEE-3AC6-4834-8280-D6CA284A7DEC}" presName="spacer" presStyleCnt="0"/>
      <dgm:spPr/>
    </dgm:pt>
    <dgm:pt modelId="{9A317C16-857C-ED4B-93A2-59828FBCCA48}" type="pres">
      <dgm:prSet presAssocID="{B98B0DCE-EC39-4649-8CD9-AF24C6CCC449}" presName="parentText" presStyleLbl="node1" presStyleIdx="4" presStyleCnt="6">
        <dgm:presLayoutVars>
          <dgm:chMax val="0"/>
          <dgm:bulletEnabled val="1"/>
        </dgm:presLayoutVars>
      </dgm:prSet>
      <dgm:spPr/>
    </dgm:pt>
    <dgm:pt modelId="{1B5A2EA3-DC58-EE40-B0E9-2B2391E24430}" type="pres">
      <dgm:prSet presAssocID="{AD35F8AC-4692-4B37-94D1-4E92DA019115}" presName="spacer" presStyleCnt="0"/>
      <dgm:spPr/>
    </dgm:pt>
    <dgm:pt modelId="{8533FC94-23BB-4045-ADF7-EEA0FB86F832}" type="pres">
      <dgm:prSet presAssocID="{65B3490B-68D7-49CC-9572-F84D5862D8F4}" presName="parentText" presStyleLbl="node1" presStyleIdx="5" presStyleCnt="6">
        <dgm:presLayoutVars>
          <dgm:chMax val="0"/>
          <dgm:bulletEnabled val="1"/>
        </dgm:presLayoutVars>
      </dgm:prSet>
      <dgm:spPr/>
    </dgm:pt>
  </dgm:ptLst>
  <dgm:cxnLst>
    <dgm:cxn modelId="{0AC0EE12-1F63-4D31-B1F1-45D1815249DD}" srcId="{F2C507A6-11E6-4C50-BD04-FEEB196A3C18}" destId="{65B3490B-68D7-49CC-9572-F84D5862D8F4}" srcOrd="5" destOrd="0" parTransId="{29A7C65C-5B61-4BC4-BED9-63540BFF7ADD}" sibTransId="{45DB1AB8-538F-4F87-B31F-B3A745990484}"/>
    <dgm:cxn modelId="{0AEC4541-8E75-454C-A009-75FB1033A124}" type="presOf" srcId="{64DE84CB-EC3E-4DC8-A6A3-A4E1283AA284}" destId="{992D40CB-94C8-3649-BC25-5DFB5957B364}" srcOrd="0" destOrd="0" presId="urn:microsoft.com/office/officeart/2005/8/layout/vList2"/>
    <dgm:cxn modelId="{E4667952-F088-1E4F-BFDD-02044D52768A}" type="presOf" srcId="{85F880C6-4D3C-4FA7-91A1-6A93CACC9526}" destId="{11A664AE-7405-5144-A0A0-2B8CCD8A574E}" srcOrd="0" destOrd="0" presId="urn:microsoft.com/office/officeart/2005/8/layout/vList2"/>
    <dgm:cxn modelId="{051BCE62-95FA-4C4B-A4DC-E538DC8A13A4}" srcId="{F2C507A6-11E6-4C50-BD04-FEEB196A3C18}" destId="{B98B0DCE-EC39-4649-8CD9-AF24C6CCC449}" srcOrd="4" destOrd="0" parTransId="{E337B980-EF25-4A90-8BD4-853487266AD7}" sibTransId="{AD35F8AC-4692-4B37-94D1-4E92DA019115}"/>
    <dgm:cxn modelId="{720CC263-7536-7F41-BAF0-B5459D75A93E}" type="presOf" srcId="{F2C507A6-11E6-4C50-BD04-FEEB196A3C18}" destId="{249D89E8-DC70-1B40-8432-042D9311B2D0}" srcOrd="0" destOrd="0" presId="urn:microsoft.com/office/officeart/2005/8/layout/vList2"/>
    <dgm:cxn modelId="{0698667E-2135-4984-BC1A-F9855049C5CF}" srcId="{F2C507A6-11E6-4C50-BD04-FEEB196A3C18}" destId="{774AD568-D6B5-4D4B-BDCD-1C034F6EA3C6}" srcOrd="2" destOrd="0" parTransId="{41379BE7-0E36-4188-A9DE-3E181EE5DC46}" sibTransId="{B5615344-B3E9-4A67-A8C8-30D14879415D}"/>
    <dgm:cxn modelId="{D670D9A4-D15B-4D6B-9A38-B9EEC96B07CC}" srcId="{F2C507A6-11E6-4C50-BD04-FEEB196A3C18}" destId="{7E777865-5D58-4BF2-89EB-0E1339CAE4A6}" srcOrd="1" destOrd="0" parTransId="{D978E243-6C5D-41A2-996A-96F89D52A92C}" sibTransId="{8F90F13A-CB8C-439E-9BFD-706F65F5BD83}"/>
    <dgm:cxn modelId="{B5ABF7AA-1C67-4060-B642-922EC18E75CD}" srcId="{F2C507A6-11E6-4C50-BD04-FEEB196A3C18}" destId="{64DE84CB-EC3E-4DC8-A6A3-A4E1283AA284}" srcOrd="0" destOrd="0" parTransId="{7540FA2A-FEAD-46F7-9213-FF83DE795AF3}" sibTransId="{47781B86-4643-40A6-9E3B-24E283B12FAE}"/>
    <dgm:cxn modelId="{3B4134B6-FCBD-E246-9EED-801D46696FD0}" type="presOf" srcId="{65B3490B-68D7-49CC-9572-F84D5862D8F4}" destId="{8533FC94-23BB-4045-ADF7-EEA0FB86F832}" srcOrd="0" destOrd="0" presId="urn:microsoft.com/office/officeart/2005/8/layout/vList2"/>
    <dgm:cxn modelId="{110B43BA-8EDF-4070-A665-9FB7777C4434}" srcId="{F2C507A6-11E6-4C50-BD04-FEEB196A3C18}" destId="{85F880C6-4D3C-4FA7-91A1-6A93CACC9526}" srcOrd="3" destOrd="0" parTransId="{F2C806A8-3335-41E1-AF1A-FB3D9397EF2B}" sibTransId="{7467BBEE-3AC6-4834-8280-D6CA284A7DEC}"/>
    <dgm:cxn modelId="{231D2DC6-8A02-D64C-8BD1-298A33D39F1C}" type="presOf" srcId="{7E777865-5D58-4BF2-89EB-0E1339CAE4A6}" destId="{CD5FB2A9-B6A8-FE43-BA5D-B8035560272D}" srcOrd="0" destOrd="0" presId="urn:microsoft.com/office/officeart/2005/8/layout/vList2"/>
    <dgm:cxn modelId="{ED09BCCA-9451-874A-9A53-0FA6BD43BA89}" type="presOf" srcId="{774AD568-D6B5-4D4B-BDCD-1C034F6EA3C6}" destId="{5AE3CC94-6EAA-4946-BCE3-9192EA5800F1}" srcOrd="0" destOrd="0" presId="urn:microsoft.com/office/officeart/2005/8/layout/vList2"/>
    <dgm:cxn modelId="{3FFC72FD-519D-AC4D-B31C-2D7EFDF6551F}" type="presOf" srcId="{B98B0DCE-EC39-4649-8CD9-AF24C6CCC449}" destId="{9A317C16-857C-ED4B-93A2-59828FBCCA48}" srcOrd="0" destOrd="0" presId="urn:microsoft.com/office/officeart/2005/8/layout/vList2"/>
    <dgm:cxn modelId="{E43FCA07-0482-6849-817E-1BEC62550723}" type="presParOf" srcId="{249D89E8-DC70-1B40-8432-042D9311B2D0}" destId="{992D40CB-94C8-3649-BC25-5DFB5957B364}" srcOrd="0" destOrd="0" presId="urn:microsoft.com/office/officeart/2005/8/layout/vList2"/>
    <dgm:cxn modelId="{BCA49EC1-694C-6D43-907B-01DDAEFEF4A5}" type="presParOf" srcId="{249D89E8-DC70-1B40-8432-042D9311B2D0}" destId="{80D1EBD7-9E8D-0E4D-A126-56C6219AE53F}" srcOrd="1" destOrd="0" presId="urn:microsoft.com/office/officeart/2005/8/layout/vList2"/>
    <dgm:cxn modelId="{89B70CCC-11A2-3140-B957-F3157809323C}" type="presParOf" srcId="{249D89E8-DC70-1B40-8432-042D9311B2D0}" destId="{CD5FB2A9-B6A8-FE43-BA5D-B8035560272D}" srcOrd="2" destOrd="0" presId="urn:microsoft.com/office/officeart/2005/8/layout/vList2"/>
    <dgm:cxn modelId="{24C81BC2-90AD-634D-A057-B017B6D252F1}" type="presParOf" srcId="{249D89E8-DC70-1B40-8432-042D9311B2D0}" destId="{4293114B-FCA3-A244-8B95-E61C16BCC7A7}" srcOrd="3" destOrd="0" presId="urn:microsoft.com/office/officeart/2005/8/layout/vList2"/>
    <dgm:cxn modelId="{AEC0DD15-4B2D-CC4B-8405-D5047661E7B5}" type="presParOf" srcId="{249D89E8-DC70-1B40-8432-042D9311B2D0}" destId="{5AE3CC94-6EAA-4946-BCE3-9192EA5800F1}" srcOrd="4" destOrd="0" presId="urn:microsoft.com/office/officeart/2005/8/layout/vList2"/>
    <dgm:cxn modelId="{522C2D7D-3A97-6D4F-BB20-626F79D539FD}" type="presParOf" srcId="{249D89E8-DC70-1B40-8432-042D9311B2D0}" destId="{CACE1C3E-E6B9-8A4D-9D2C-7203C8FC0828}" srcOrd="5" destOrd="0" presId="urn:microsoft.com/office/officeart/2005/8/layout/vList2"/>
    <dgm:cxn modelId="{B74A840D-9DA7-8940-9580-44D2F500C37F}" type="presParOf" srcId="{249D89E8-DC70-1B40-8432-042D9311B2D0}" destId="{11A664AE-7405-5144-A0A0-2B8CCD8A574E}" srcOrd="6" destOrd="0" presId="urn:microsoft.com/office/officeart/2005/8/layout/vList2"/>
    <dgm:cxn modelId="{C1B8440D-5B8D-3048-80A9-68A616CE9121}" type="presParOf" srcId="{249D89E8-DC70-1B40-8432-042D9311B2D0}" destId="{A03AEDA8-86B0-0241-82CD-75BF6DA8DD94}" srcOrd="7" destOrd="0" presId="urn:microsoft.com/office/officeart/2005/8/layout/vList2"/>
    <dgm:cxn modelId="{D4ECB9E2-3AA8-F542-9A7E-702204A1D76F}" type="presParOf" srcId="{249D89E8-DC70-1B40-8432-042D9311B2D0}" destId="{9A317C16-857C-ED4B-93A2-59828FBCCA48}" srcOrd="8" destOrd="0" presId="urn:microsoft.com/office/officeart/2005/8/layout/vList2"/>
    <dgm:cxn modelId="{868D27F4-D3A4-194C-9666-DA5C53386746}" type="presParOf" srcId="{249D89E8-DC70-1B40-8432-042D9311B2D0}" destId="{1B5A2EA3-DC58-EE40-B0E9-2B2391E24430}" srcOrd="9" destOrd="0" presId="urn:microsoft.com/office/officeart/2005/8/layout/vList2"/>
    <dgm:cxn modelId="{1220A0E6-ED2F-064F-9AC9-33646B839D83}" type="presParOf" srcId="{249D89E8-DC70-1B40-8432-042D9311B2D0}" destId="{8533FC94-23BB-4045-ADF7-EEA0FB86F83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4C760-517F-E841-BA5B-FB9E493ACA48}">
      <dsp:nvSpPr>
        <dsp:cNvPr id="0" name=""/>
        <dsp:cNvSpPr/>
      </dsp:nvSpPr>
      <dsp:spPr>
        <a:xfrm>
          <a:off x="0" y="51470"/>
          <a:ext cx="4629150" cy="6712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 brief history of anesthesia in dentistry</a:t>
          </a:r>
        </a:p>
      </dsp:txBody>
      <dsp:txXfrm>
        <a:off x="32770" y="84240"/>
        <a:ext cx="4563610" cy="605747"/>
      </dsp:txXfrm>
    </dsp:sp>
    <dsp:sp modelId="{D891C3D6-9E6F-C149-9E48-FF9E1E34AA64}">
      <dsp:nvSpPr>
        <dsp:cNvPr id="0" name=""/>
        <dsp:cNvSpPr/>
      </dsp:nvSpPr>
      <dsp:spPr>
        <a:xfrm>
          <a:off x="0" y="771718"/>
          <a:ext cx="4629150" cy="6712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700" kern="1200" dirty="0"/>
            <a:t>Impact of the </a:t>
          </a:r>
          <a:r>
            <a:rPr lang="en-US" sz="1700" i="1" kern="1200" dirty="0"/>
            <a:t>Guidelines </a:t>
          </a:r>
          <a:r>
            <a:rPr lang="en-US" sz="1700" kern="1200" dirty="0"/>
            <a:t>on dental practice</a:t>
          </a:r>
        </a:p>
        <a:p>
          <a:pPr marL="0" lvl="0" algn="l" defTabSz="800100">
            <a:lnSpc>
              <a:spcPct val="90000"/>
            </a:lnSpc>
            <a:spcBef>
              <a:spcPct val="0"/>
            </a:spcBef>
            <a:spcAft>
              <a:spcPct val="35000"/>
            </a:spcAft>
            <a:buNone/>
          </a:pPr>
          <a:endParaRPr lang="en-US" sz="1700" kern="1200" dirty="0"/>
        </a:p>
      </dsp:txBody>
      <dsp:txXfrm>
        <a:off x="32770" y="804488"/>
        <a:ext cx="4563610" cy="605747"/>
      </dsp:txXfrm>
    </dsp:sp>
    <dsp:sp modelId="{8B998C63-C5CB-AA4B-918E-C2210F345FA9}">
      <dsp:nvSpPr>
        <dsp:cNvPr id="0" name=""/>
        <dsp:cNvSpPr/>
      </dsp:nvSpPr>
      <dsp:spPr>
        <a:xfrm>
          <a:off x="0" y="1491965"/>
          <a:ext cx="4629150" cy="6712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Identifying potentially reactive patients prior to sedation</a:t>
          </a:r>
        </a:p>
      </dsp:txBody>
      <dsp:txXfrm>
        <a:off x="32770" y="1524735"/>
        <a:ext cx="4563610" cy="605747"/>
      </dsp:txXfrm>
    </dsp:sp>
    <dsp:sp modelId="{1C6CA1EA-A092-9148-8A4D-91CFAB0F6E2D}">
      <dsp:nvSpPr>
        <dsp:cNvPr id="0" name=""/>
        <dsp:cNvSpPr/>
      </dsp:nvSpPr>
      <dsp:spPr>
        <a:xfrm>
          <a:off x="0" y="2212213"/>
          <a:ext cx="4629150" cy="6712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Problems specific to our aging population</a:t>
          </a:r>
        </a:p>
      </dsp:txBody>
      <dsp:txXfrm>
        <a:off x="32770" y="2244983"/>
        <a:ext cx="4563610" cy="605747"/>
      </dsp:txXfrm>
    </dsp:sp>
    <dsp:sp modelId="{F7E4B0CF-D9D8-DB4C-94D2-CCC17ECC9F1A}">
      <dsp:nvSpPr>
        <dsp:cNvPr id="0" name=""/>
        <dsp:cNvSpPr/>
      </dsp:nvSpPr>
      <dsp:spPr>
        <a:xfrm>
          <a:off x="0" y="2932460"/>
          <a:ext cx="4629150" cy="6712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Sedation considerations for the elderly</a:t>
          </a:r>
        </a:p>
      </dsp:txBody>
      <dsp:txXfrm>
        <a:off x="32770" y="2965230"/>
        <a:ext cx="4563610" cy="6057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B2A52-CDEA-744D-89CF-C7FB60F9DCA9}">
      <dsp:nvSpPr>
        <dsp:cNvPr id="0" name=""/>
        <dsp:cNvSpPr/>
      </dsp:nvSpPr>
      <dsp:spPr>
        <a:xfrm>
          <a:off x="0" y="1034"/>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Unstable coronary syndromes (i.e. unstable angina)</a:t>
          </a:r>
        </a:p>
      </dsp:txBody>
      <dsp:txXfrm>
        <a:off x="17409" y="18443"/>
        <a:ext cx="4594332" cy="321814"/>
      </dsp:txXfrm>
    </dsp:sp>
    <dsp:sp modelId="{7265DC45-C920-6447-A09D-7F77E3050E4E}">
      <dsp:nvSpPr>
        <dsp:cNvPr id="0" name=""/>
        <dsp:cNvSpPr/>
      </dsp:nvSpPr>
      <dsp:spPr>
        <a:xfrm>
          <a:off x="0" y="367313"/>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Severe heart failure (i.e. ankle edema, ascites, shortness of breath)</a:t>
          </a:r>
        </a:p>
      </dsp:txBody>
      <dsp:txXfrm>
        <a:off x="17409" y="384722"/>
        <a:ext cx="4594332" cy="321814"/>
      </dsp:txXfrm>
    </dsp:sp>
    <dsp:sp modelId="{5B22ADB0-4C3B-024E-92AA-1697CEDE273C}">
      <dsp:nvSpPr>
        <dsp:cNvPr id="0" name=""/>
        <dsp:cNvSpPr/>
      </dsp:nvSpPr>
      <dsp:spPr>
        <a:xfrm>
          <a:off x="0" y="733593"/>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Significant arrhythmias (i.e. atrial fibrillation, heart block)</a:t>
          </a:r>
        </a:p>
      </dsp:txBody>
      <dsp:txXfrm>
        <a:off x="17409" y="751002"/>
        <a:ext cx="4594332" cy="321814"/>
      </dsp:txXfrm>
    </dsp:sp>
    <dsp:sp modelId="{38E061B2-1CFB-8D4E-9977-9FF103A1E152}">
      <dsp:nvSpPr>
        <dsp:cNvPr id="0" name=""/>
        <dsp:cNvSpPr/>
      </dsp:nvSpPr>
      <dsp:spPr>
        <a:xfrm>
          <a:off x="0" y="1099873"/>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Severe valvular disease (i.e. audible murmur, decompensation with exertion)</a:t>
          </a:r>
        </a:p>
      </dsp:txBody>
      <dsp:txXfrm>
        <a:off x="17409" y="1117282"/>
        <a:ext cx="4594332" cy="321814"/>
      </dsp:txXfrm>
    </dsp:sp>
    <dsp:sp modelId="{CB20D42C-0ACB-5442-9897-D5EC6D293021}">
      <dsp:nvSpPr>
        <dsp:cNvPr id="0" name=""/>
        <dsp:cNvSpPr/>
      </dsp:nvSpPr>
      <dsp:spPr>
        <a:xfrm>
          <a:off x="0" y="1466153"/>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MI, bypass surgery, cardiac stenting within the past 6 months</a:t>
          </a:r>
        </a:p>
      </dsp:txBody>
      <dsp:txXfrm>
        <a:off x="17409" y="1483562"/>
        <a:ext cx="4594332" cy="321814"/>
      </dsp:txXfrm>
    </dsp:sp>
    <dsp:sp modelId="{38DFC38E-7A58-AA44-8441-237A85BFCB8D}">
      <dsp:nvSpPr>
        <dsp:cNvPr id="0" name=""/>
        <dsp:cNvSpPr/>
      </dsp:nvSpPr>
      <dsp:spPr>
        <a:xfrm>
          <a:off x="0" y="1832432"/>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Stroke within the past 6 months</a:t>
          </a:r>
        </a:p>
      </dsp:txBody>
      <dsp:txXfrm>
        <a:off x="17409" y="1849841"/>
        <a:ext cx="4594332" cy="321814"/>
      </dsp:txXfrm>
    </dsp:sp>
    <dsp:sp modelId="{1AC77597-3AD0-A746-812C-F8502426D01F}">
      <dsp:nvSpPr>
        <dsp:cNvPr id="0" name=""/>
        <dsp:cNvSpPr/>
      </dsp:nvSpPr>
      <dsp:spPr>
        <a:xfrm>
          <a:off x="0" y="2198712"/>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Blood pressure &gt; 160/100</a:t>
          </a:r>
        </a:p>
      </dsp:txBody>
      <dsp:txXfrm>
        <a:off x="17409" y="2216121"/>
        <a:ext cx="4594332" cy="321814"/>
      </dsp:txXfrm>
    </dsp:sp>
    <dsp:sp modelId="{9ADEB33E-EF4C-C84D-B8CE-EAEC6CA467D3}">
      <dsp:nvSpPr>
        <dsp:cNvPr id="0" name=""/>
        <dsp:cNvSpPr/>
      </dsp:nvSpPr>
      <dsp:spPr>
        <a:xfrm>
          <a:off x="0" y="2564992"/>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Pacemaker and/or implantable cardioverter/defibrillator</a:t>
          </a:r>
        </a:p>
      </dsp:txBody>
      <dsp:txXfrm>
        <a:off x="17409" y="2582401"/>
        <a:ext cx="4594332" cy="321814"/>
      </dsp:txXfrm>
    </dsp:sp>
    <dsp:sp modelId="{74E0C28B-601F-9249-A0D5-1526E83B30A6}">
      <dsp:nvSpPr>
        <dsp:cNvPr id="0" name=""/>
        <dsp:cNvSpPr/>
      </dsp:nvSpPr>
      <dsp:spPr>
        <a:xfrm>
          <a:off x="0" y="2931272"/>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History of prior subacute bacterial endocarditis</a:t>
          </a:r>
        </a:p>
      </dsp:txBody>
      <dsp:txXfrm>
        <a:off x="17409" y="2948681"/>
        <a:ext cx="4594332" cy="321814"/>
      </dsp:txXfrm>
    </dsp:sp>
    <dsp:sp modelId="{43FC9FBC-C028-7B48-BB9B-138C05439413}">
      <dsp:nvSpPr>
        <dsp:cNvPr id="0" name=""/>
        <dsp:cNvSpPr/>
      </dsp:nvSpPr>
      <dsp:spPr>
        <a:xfrm>
          <a:off x="0" y="3297552"/>
          <a:ext cx="4629150" cy="35663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Inability to walk up a flight of stairs with a bag of groceries (i.e. &lt; 4 METS)</a:t>
          </a:r>
        </a:p>
      </dsp:txBody>
      <dsp:txXfrm>
        <a:off x="17409" y="3314961"/>
        <a:ext cx="4594332" cy="3218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4A4A7-7FE4-6947-BA19-67EFFB0588DB}">
      <dsp:nvSpPr>
        <dsp:cNvPr id="0" name=""/>
        <dsp:cNvSpPr/>
      </dsp:nvSpPr>
      <dsp:spPr>
        <a:xfrm>
          <a:off x="0" y="302549"/>
          <a:ext cx="4629150"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Significant COPD (i.e. </a:t>
          </a:r>
          <a:r>
            <a:rPr lang="en-US" sz="1800" kern="1200" dirty="0"/>
            <a:t>chronic shortness of breath)</a:t>
          </a:r>
        </a:p>
      </dsp:txBody>
      <dsp:txXfrm>
        <a:off x="33926" y="336475"/>
        <a:ext cx="4561298" cy="627128"/>
      </dsp:txXfrm>
    </dsp:sp>
    <dsp:sp modelId="{5B68821F-9D7F-3942-B6A8-BD7E27F7EC23}">
      <dsp:nvSpPr>
        <dsp:cNvPr id="0" name=""/>
        <dsp:cNvSpPr/>
      </dsp:nvSpPr>
      <dsp:spPr>
        <a:xfrm>
          <a:off x="0" y="1049369"/>
          <a:ext cx="4629150"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Poorly controlled asthma (i.e. active wheezing or frequent use of rescue inhaler)</a:t>
          </a:r>
        </a:p>
      </dsp:txBody>
      <dsp:txXfrm>
        <a:off x="33926" y="1083295"/>
        <a:ext cx="4561298" cy="627128"/>
      </dsp:txXfrm>
    </dsp:sp>
    <dsp:sp modelId="{2701B83F-CE04-FD46-9829-E32E9BA58078}">
      <dsp:nvSpPr>
        <dsp:cNvPr id="0" name=""/>
        <dsp:cNvSpPr/>
      </dsp:nvSpPr>
      <dsp:spPr>
        <a:xfrm>
          <a:off x="0" y="1796189"/>
          <a:ext cx="4629150"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Hemoptysis</a:t>
          </a:r>
        </a:p>
      </dsp:txBody>
      <dsp:txXfrm>
        <a:off x="33926" y="1830115"/>
        <a:ext cx="4561298" cy="627128"/>
      </dsp:txXfrm>
    </dsp:sp>
    <dsp:sp modelId="{1EABCA9B-F16C-2444-B764-C0926AA4EDD2}">
      <dsp:nvSpPr>
        <dsp:cNvPr id="0" name=""/>
        <dsp:cNvSpPr/>
      </dsp:nvSpPr>
      <dsp:spPr>
        <a:xfrm>
          <a:off x="0" y="2543009"/>
          <a:ext cx="4629150" cy="6284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dirty="0"/>
        </a:p>
      </dsp:txBody>
      <dsp:txXfrm>
        <a:off x="3068" y="2546077"/>
        <a:ext cx="4623014" cy="56704"/>
      </dsp:txXfrm>
    </dsp:sp>
    <dsp:sp modelId="{200B4249-B213-8040-9D03-CC9D96AB2572}">
      <dsp:nvSpPr>
        <dsp:cNvPr id="0" name=""/>
        <dsp:cNvSpPr/>
      </dsp:nvSpPr>
      <dsp:spPr>
        <a:xfrm>
          <a:off x="0" y="2657689"/>
          <a:ext cx="4629150"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Uncontrolled or frequent seizures</a:t>
          </a:r>
        </a:p>
      </dsp:txBody>
      <dsp:txXfrm>
        <a:off x="33926" y="2691615"/>
        <a:ext cx="4561298" cy="6271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139C3-8100-724E-9D6E-A08AB9FE8A30}">
      <dsp:nvSpPr>
        <dsp:cNvPr id="0" name=""/>
        <dsp:cNvSpPr/>
      </dsp:nvSpPr>
      <dsp:spPr>
        <a:xfrm>
          <a:off x="0" y="1147"/>
          <a:ext cx="4629150" cy="508378"/>
        </a:xfrm>
        <a:prstGeom prst="roundRect">
          <a:avLst/>
        </a:prstGeom>
        <a:gradFill rotWithShape="0">
          <a:gsLst>
            <a:gs pos="96000">
              <a:schemeClr val="accent1"/>
            </a:gs>
            <a:gs pos="100000">
              <a:schemeClr val="accent2">
                <a:hueOff val="0"/>
                <a:satOff val="0"/>
                <a:lumOff val="0"/>
                <a:alphaOff val="0"/>
                <a:satMod val="110000"/>
                <a:lumMod val="100000"/>
                <a:shade val="100000"/>
              </a:schemeClr>
            </a:gs>
            <a:gs pos="99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Uncontrolled diabetes (i.e. blood glucose &gt; 400, HbA1c &gt; 10.5, history of hospitalizations or diabetic ketoacidosis)</a:t>
          </a:r>
        </a:p>
      </dsp:txBody>
      <dsp:txXfrm>
        <a:off x="24817" y="25964"/>
        <a:ext cx="4579516" cy="458744"/>
      </dsp:txXfrm>
    </dsp:sp>
    <dsp:sp modelId="{2632BB1F-CCEF-D24D-A88F-F77BF3DFE85A}">
      <dsp:nvSpPr>
        <dsp:cNvPr id="0" name=""/>
        <dsp:cNvSpPr/>
      </dsp:nvSpPr>
      <dsp:spPr>
        <a:xfrm>
          <a:off x="0" y="511146"/>
          <a:ext cx="4629150" cy="508378"/>
        </a:xfrm>
        <a:prstGeom prst="roundRect">
          <a:avLst/>
        </a:prstGeom>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Clinically evident hyperthyroidism</a:t>
          </a:r>
        </a:p>
      </dsp:txBody>
      <dsp:txXfrm>
        <a:off x="24817" y="535963"/>
        <a:ext cx="4579516" cy="458744"/>
      </dsp:txXfrm>
    </dsp:sp>
    <dsp:sp modelId="{AD5BE92D-2AB6-BD4D-8DAD-DFA4B450AEAA}">
      <dsp:nvSpPr>
        <dsp:cNvPr id="0" name=""/>
        <dsp:cNvSpPr/>
      </dsp:nvSpPr>
      <dsp:spPr>
        <a:xfrm>
          <a:off x="0" y="1021145"/>
          <a:ext cx="4629150" cy="508378"/>
        </a:xfrm>
        <a:prstGeom prst="roundRect">
          <a:avLst/>
        </a:prstGeom>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Pituitary disorders</a:t>
          </a:r>
        </a:p>
      </dsp:txBody>
      <dsp:txXfrm>
        <a:off x="24817" y="1045962"/>
        <a:ext cx="4579516" cy="458744"/>
      </dsp:txXfrm>
    </dsp:sp>
    <dsp:sp modelId="{BACCD953-C73A-6648-B69B-3E4A028656CD}">
      <dsp:nvSpPr>
        <dsp:cNvPr id="0" name=""/>
        <dsp:cNvSpPr/>
      </dsp:nvSpPr>
      <dsp:spPr>
        <a:xfrm>
          <a:off x="0" y="1531144"/>
          <a:ext cx="4629150" cy="508378"/>
        </a:xfrm>
        <a:prstGeom prst="roundRect">
          <a:avLst/>
        </a:prstGeom>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Adrenal suppression/insufficiency (i.e. Addison’s disease)</a:t>
          </a:r>
        </a:p>
      </dsp:txBody>
      <dsp:txXfrm>
        <a:off x="24817" y="1555961"/>
        <a:ext cx="4579516" cy="458744"/>
      </dsp:txXfrm>
    </dsp:sp>
    <dsp:sp modelId="{8B68D4F8-69D7-9B41-8D18-C594445D18FE}">
      <dsp:nvSpPr>
        <dsp:cNvPr id="0" name=""/>
        <dsp:cNvSpPr/>
      </dsp:nvSpPr>
      <dsp:spPr>
        <a:xfrm>
          <a:off x="0" y="2041142"/>
          <a:ext cx="4629150" cy="508378"/>
        </a:xfrm>
        <a:prstGeom prst="roundRect">
          <a:avLst/>
        </a:prstGeom>
        <a:gradFill rotWithShape="0">
          <a:gsLst>
            <a:gs pos="100000">
              <a:schemeClr val="accent1"/>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Morbid obesity (i.e. BMI &gt;40)</a:t>
          </a:r>
        </a:p>
      </dsp:txBody>
      <dsp:txXfrm>
        <a:off x="24817" y="2065959"/>
        <a:ext cx="4579516" cy="458744"/>
      </dsp:txXfrm>
    </dsp:sp>
    <dsp:sp modelId="{A16AA9AC-F7CB-984E-BF56-2B6085A2513A}">
      <dsp:nvSpPr>
        <dsp:cNvPr id="0" name=""/>
        <dsp:cNvSpPr/>
      </dsp:nvSpPr>
      <dsp:spPr>
        <a:xfrm flipV="1">
          <a:off x="0" y="2551141"/>
          <a:ext cx="4629150" cy="82931"/>
        </a:xfrm>
        <a:prstGeom prst="round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rot="10800000">
        <a:off x="4048" y="2555189"/>
        <a:ext cx="4621054" cy="74835"/>
      </dsp:txXfrm>
    </dsp:sp>
    <dsp:sp modelId="{213D965C-4B60-BF4C-B2EB-63C3C08F1670}">
      <dsp:nvSpPr>
        <dsp:cNvPr id="0" name=""/>
        <dsp:cNvSpPr/>
      </dsp:nvSpPr>
      <dsp:spPr>
        <a:xfrm>
          <a:off x="0" y="2635693"/>
          <a:ext cx="4629150" cy="508378"/>
        </a:xfrm>
        <a:prstGeom prst="roundRect">
          <a:avLst/>
        </a:prstGeom>
        <a:gradFill rotWithShape="0">
          <a:gsLst>
            <a:gs pos="0">
              <a:schemeClr val="accent1"/>
            </a:gs>
            <a:gs pos="100000">
              <a:schemeClr val="accent1"/>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Cirrhosis</a:t>
          </a:r>
        </a:p>
      </dsp:txBody>
      <dsp:txXfrm>
        <a:off x="24817" y="2660510"/>
        <a:ext cx="4579516" cy="458744"/>
      </dsp:txXfrm>
    </dsp:sp>
    <dsp:sp modelId="{5A738840-1747-2E48-8386-1A808087C98D}">
      <dsp:nvSpPr>
        <dsp:cNvPr id="0" name=""/>
        <dsp:cNvSpPr/>
      </dsp:nvSpPr>
      <dsp:spPr>
        <a:xfrm>
          <a:off x="0" y="3145692"/>
          <a:ext cx="4629150" cy="508378"/>
        </a:xfrm>
        <a:prstGeom prst="roundRect">
          <a:avLst/>
        </a:prstGeom>
        <a:gradFill rotWithShape="0">
          <a:gsLst>
            <a:gs pos="100000">
              <a:schemeClr val="accent2">
                <a:hueOff val="0"/>
                <a:satOff val="0"/>
                <a:lumOff val="0"/>
                <a:alphaOff val="0"/>
                <a:satMod val="103000"/>
                <a:lumMod val="102000"/>
                <a:tint val="94000"/>
              </a:schemeClr>
            </a:gs>
            <a:gs pos="99000">
              <a:schemeClr val="accent1"/>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Jaundice</a:t>
          </a:r>
        </a:p>
      </dsp:txBody>
      <dsp:txXfrm>
        <a:off x="24817" y="3170509"/>
        <a:ext cx="4579516" cy="4587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6D954-65E9-C44D-BCEA-0C68BE3FA1B9}">
      <dsp:nvSpPr>
        <dsp:cNvPr id="0" name=""/>
        <dsp:cNvSpPr/>
      </dsp:nvSpPr>
      <dsp:spPr>
        <a:xfrm>
          <a:off x="0" y="702969"/>
          <a:ext cx="4629150" cy="514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Renal failure</a:t>
          </a:r>
        </a:p>
      </dsp:txBody>
      <dsp:txXfrm>
        <a:off x="25130" y="728099"/>
        <a:ext cx="4578890" cy="464540"/>
      </dsp:txXfrm>
    </dsp:sp>
    <dsp:sp modelId="{CEB6C82C-429A-C54C-BA25-0633CB4E4114}">
      <dsp:nvSpPr>
        <dsp:cNvPr id="0" name=""/>
        <dsp:cNvSpPr/>
      </dsp:nvSpPr>
      <dsp:spPr>
        <a:xfrm>
          <a:off x="0" y="1281129"/>
          <a:ext cx="4629150" cy="514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Dialysis</a:t>
          </a:r>
        </a:p>
      </dsp:txBody>
      <dsp:txXfrm>
        <a:off x="25130" y="1306259"/>
        <a:ext cx="4578890" cy="464540"/>
      </dsp:txXfrm>
    </dsp:sp>
    <dsp:sp modelId="{1CC3C9DA-C252-094B-8443-AF512B5AA458}">
      <dsp:nvSpPr>
        <dsp:cNvPr id="0" name=""/>
        <dsp:cNvSpPr/>
      </dsp:nvSpPr>
      <dsp:spPr>
        <a:xfrm>
          <a:off x="0" y="1859289"/>
          <a:ext cx="4629150" cy="514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Bleeding within the past 6 months </a:t>
          </a:r>
          <a:endParaRPr lang="en-US" sz="2200" kern="1200" dirty="0"/>
        </a:p>
      </dsp:txBody>
      <dsp:txXfrm>
        <a:off x="25130" y="1884419"/>
        <a:ext cx="4578890" cy="464540"/>
      </dsp:txXfrm>
    </dsp:sp>
    <dsp:sp modelId="{DCF01352-CE3B-2E48-888F-ACC76B414B83}">
      <dsp:nvSpPr>
        <dsp:cNvPr id="0" name=""/>
        <dsp:cNvSpPr/>
      </dsp:nvSpPr>
      <dsp:spPr>
        <a:xfrm>
          <a:off x="0" y="2437449"/>
          <a:ext cx="4629150" cy="514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History of organ transplant</a:t>
          </a:r>
        </a:p>
      </dsp:txBody>
      <dsp:txXfrm>
        <a:off x="25130" y="2462579"/>
        <a:ext cx="4578890" cy="4645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B7779-CE68-AC43-AE34-C929D027A525}">
      <dsp:nvSpPr>
        <dsp:cNvPr id="0" name=""/>
        <dsp:cNvSpPr/>
      </dsp:nvSpPr>
      <dsp:spPr>
        <a:xfrm>
          <a:off x="0" y="121754"/>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Hepatitis C</a:t>
          </a:r>
        </a:p>
      </dsp:txBody>
      <dsp:txXfrm>
        <a:off x="19419" y="141173"/>
        <a:ext cx="4590312" cy="358962"/>
      </dsp:txXfrm>
    </dsp:sp>
    <dsp:sp modelId="{4D0AA376-C9C2-E14B-9281-324A745C8BC0}">
      <dsp:nvSpPr>
        <dsp:cNvPr id="0" name=""/>
        <dsp:cNvSpPr/>
      </dsp:nvSpPr>
      <dsp:spPr>
        <a:xfrm>
          <a:off x="0" y="51180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TB</a:t>
          </a:r>
        </a:p>
      </dsp:txBody>
      <dsp:txXfrm>
        <a:off x="19419" y="531228"/>
        <a:ext cx="4590312" cy="358962"/>
      </dsp:txXfrm>
    </dsp:sp>
    <dsp:sp modelId="{4CD519FB-945E-464E-841F-65242C76EEDA}">
      <dsp:nvSpPr>
        <dsp:cNvPr id="0" name=""/>
        <dsp:cNvSpPr/>
      </dsp:nvSpPr>
      <dsp:spPr>
        <a:xfrm>
          <a:off x="0" y="95856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HIV/AIDS</a:t>
          </a:r>
        </a:p>
      </dsp:txBody>
      <dsp:txXfrm>
        <a:off x="19419" y="977988"/>
        <a:ext cx="4590312" cy="358962"/>
      </dsp:txXfrm>
    </dsp:sp>
    <dsp:sp modelId="{415112ED-D26B-CF41-AAA3-4D12E8650C9B}">
      <dsp:nvSpPr>
        <dsp:cNvPr id="0" name=""/>
        <dsp:cNvSpPr/>
      </dsp:nvSpPr>
      <dsp:spPr>
        <a:xfrm>
          <a:off x="0" y="140532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Local anesthetics</a:t>
          </a:r>
        </a:p>
      </dsp:txBody>
      <dsp:txXfrm>
        <a:off x="19419" y="1424748"/>
        <a:ext cx="4590312" cy="358962"/>
      </dsp:txXfrm>
    </dsp:sp>
    <dsp:sp modelId="{EA02C564-EEA7-0446-B962-F853EF280209}">
      <dsp:nvSpPr>
        <dsp:cNvPr id="0" name=""/>
        <dsp:cNvSpPr/>
      </dsp:nvSpPr>
      <dsp:spPr>
        <a:xfrm>
          <a:off x="0" y="185208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Bleeding disorders</a:t>
          </a:r>
        </a:p>
      </dsp:txBody>
      <dsp:txXfrm>
        <a:off x="19419" y="1871508"/>
        <a:ext cx="4590312" cy="358962"/>
      </dsp:txXfrm>
    </dsp:sp>
    <dsp:sp modelId="{B6EEA81A-E7B8-184F-A9FD-B8EFAE5E307C}">
      <dsp:nvSpPr>
        <dsp:cNvPr id="0" name=""/>
        <dsp:cNvSpPr/>
      </dsp:nvSpPr>
      <dsp:spPr>
        <a:xfrm>
          <a:off x="0" y="229884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Sickle cell disease</a:t>
          </a:r>
        </a:p>
      </dsp:txBody>
      <dsp:txXfrm>
        <a:off x="19419" y="2318268"/>
        <a:ext cx="4590312" cy="358962"/>
      </dsp:txXfrm>
    </dsp:sp>
    <dsp:sp modelId="{8F604992-9F55-BA4D-8C6B-159A2C3567F1}">
      <dsp:nvSpPr>
        <dsp:cNvPr id="0" name=""/>
        <dsp:cNvSpPr/>
      </dsp:nvSpPr>
      <dsp:spPr>
        <a:xfrm>
          <a:off x="0" y="274560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Thrombocytopenia</a:t>
          </a:r>
        </a:p>
      </dsp:txBody>
      <dsp:txXfrm>
        <a:off x="19419" y="2765028"/>
        <a:ext cx="4590312" cy="358962"/>
      </dsp:txXfrm>
    </dsp:sp>
    <dsp:sp modelId="{A25597D8-8710-DB49-91F7-AE7D5B1B3376}">
      <dsp:nvSpPr>
        <dsp:cNvPr id="0" name=""/>
        <dsp:cNvSpPr/>
      </dsp:nvSpPr>
      <dsp:spPr>
        <a:xfrm>
          <a:off x="0" y="3192369"/>
          <a:ext cx="462915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INR &gt; 3.0</a:t>
          </a:r>
        </a:p>
      </dsp:txBody>
      <dsp:txXfrm>
        <a:off x="19419" y="3211788"/>
        <a:ext cx="4590312" cy="35896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81230-AA9F-3A4D-A543-658D491101F2}">
      <dsp:nvSpPr>
        <dsp:cNvPr id="0" name=""/>
        <dsp:cNvSpPr/>
      </dsp:nvSpPr>
      <dsp:spPr>
        <a:xfrm>
          <a:off x="0" y="5143"/>
          <a:ext cx="4629150" cy="6464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Approximately 24 million cases nationwide</a:t>
          </a:r>
        </a:p>
      </dsp:txBody>
      <dsp:txXfrm>
        <a:off x="31556" y="36699"/>
        <a:ext cx="4566038" cy="583313"/>
      </dsp:txXfrm>
    </dsp:sp>
    <dsp:sp modelId="{3B326254-90EB-3040-AD8F-CBF16270D595}">
      <dsp:nvSpPr>
        <dsp:cNvPr id="0" name=""/>
        <dsp:cNvSpPr/>
      </dsp:nvSpPr>
      <dsp:spPr>
        <a:xfrm>
          <a:off x="0" y="700528"/>
          <a:ext cx="4629150" cy="646425"/>
        </a:xfrm>
        <a:prstGeom prst="roundRect">
          <a:avLst/>
        </a:prstGeom>
        <a:solidFill>
          <a:schemeClr val="accent5">
            <a:hueOff val="2258083"/>
            <a:satOff val="7200"/>
            <a:lumOff val="-64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Third leading cause of death worldwide by 2020</a:t>
          </a:r>
        </a:p>
      </dsp:txBody>
      <dsp:txXfrm>
        <a:off x="31556" y="732084"/>
        <a:ext cx="4566038" cy="583313"/>
      </dsp:txXfrm>
    </dsp:sp>
    <dsp:sp modelId="{7C8FB56C-FB7B-C446-8D9B-BA3958B29EB1}">
      <dsp:nvSpPr>
        <dsp:cNvPr id="0" name=""/>
        <dsp:cNvSpPr/>
      </dsp:nvSpPr>
      <dsp:spPr>
        <a:xfrm>
          <a:off x="0" y="1395913"/>
          <a:ext cx="4629150" cy="646425"/>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Incidence increases with age</a:t>
          </a:r>
        </a:p>
      </dsp:txBody>
      <dsp:txXfrm>
        <a:off x="31556" y="1427469"/>
        <a:ext cx="4566038" cy="583313"/>
      </dsp:txXfrm>
    </dsp:sp>
    <dsp:sp modelId="{F14BBDFA-6CE7-1546-8ECE-AC28069B4395}">
      <dsp:nvSpPr>
        <dsp:cNvPr id="0" name=""/>
        <dsp:cNvSpPr/>
      </dsp:nvSpPr>
      <dsp:spPr>
        <a:xfrm>
          <a:off x="0" y="2091298"/>
          <a:ext cx="4629150" cy="646425"/>
        </a:xfrm>
        <a:prstGeom prst="roundRect">
          <a:avLst/>
        </a:prstGeom>
        <a:solidFill>
          <a:schemeClr val="accent5">
            <a:hueOff val="6774250"/>
            <a:satOff val="21599"/>
            <a:lumOff val="-1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Smoking is primary cause</a:t>
          </a:r>
        </a:p>
      </dsp:txBody>
      <dsp:txXfrm>
        <a:off x="31556" y="2122854"/>
        <a:ext cx="4566038" cy="583313"/>
      </dsp:txXfrm>
    </dsp:sp>
    <dsp:sp modelId="{218D87B6-F902-4B44-97E5-623C3E5B080C}">
      <dsp:nvSpPr>
        <dsp:cNvPr id="0" name=""/>
        <dsp:cNvSpPr/>
      </dsp:nvSpPr>
      <dsp:spPr>
        <a:xfrm>
          <a:off x="0" y="2786683"/>
          <a:ext cx="4629150" cy="646425"/>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Chronic inflammation and oxidative stress</a:t>
          </a:r>
        </a:p>
      </dsp:txBody>
      <dsp:txXfrm>
        <a:off x="31556" y="2818239"/>
        <a:ext cx="4566038" cy="583313"/>
      </dsp:txXfrm>
    </dsp:sp>
    <dsp:sp modelId="{E76D2BA9-1EFC-5546-91D4-6261D3A10701}">
      <dsp:nvSpPr>
        <dsp:cNvPr id="0" name=""/>
        <dsp:cNvSpPr/>
      </dsp:nvSpPr>
      <dsp:spPr>
        <a:xfrm>
          <a:off x="0" y="3433108"/>
          <a:ext cx="4629150"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Fibrosis, coalescence of alveoli, narrowing of small airways</a:t>
          </a:r>
        </a:p>
        <a:p>
          <a:pPr marL="114300" lvl="1" indent="-114300" algn="l" defTabSz="577850">
            <a:lnSpc>
              <a:spcPct val="90000"/>
            </a:lnSpc>
            <a:spcBef>
              <a:spcPct val="0"/>
            </a:spcBef>
            <a:spcAft>
              <a:spcPct val="20000"/>
            </a:spcAft>
            <a:buChar char="•"/>
          </a:pPr>
          <a:r>
            <a:rPr lang="en-US" sz="1300" kern="1200" dirty="0"/>
            <a:t>Hypoxic pulmonary vasoconstriction and pulmonary hypertension</a:t>
          </a:r>
        </a:p>
      </dsp:txBody>
      <dsp:txXfrm>
        <a:off x="0" y="3433108"/>
        <a:ext cx="4629150" cy="7741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CB6E1-C756-9543-B2A5-D3D776242DA6}">
      <dsp:nvSpPr>
        <dsp:cNvPr id="0" name=""/>
        <dsp:cNvSpPr/>
      </dsp:nvSpPr>
      <dsp:spPr>
        <a:xfrm>
          <a:off x="0" y="49135"/>
          <a:ext cx="7886700" cy="397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Identify risk factors</a:t>
          </a:r>
        </a:p>
      </dsp:txBody>
      <dsp:txXfrm>
        <a:off x="19419" y="68554"/>
        <a:ext cx="7847862" cy="358962"/>
      </dsp:txXfrm>
    </dsp:sp>
    <dsp:sp modelId="{49626D24-F37F-C24E-864D-AD28CDC81207}">
      <dsp:nvSpPr>
        <dsp:cNvPr id="0" name=""/>
        <dsp:cNvSpPr/>
      </dsp:nvSpPr>
      <dsp:spPr>
        <a:xfrm>
          <a:off x="0" y="446935"/>
          <a:ext cx="7886700"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Smoking, aging, poor exercise tolerance</a:t>
          </a:r>
        </a:p>
      </dsp:txBody>
      <dsp:txXfrm>
        <a:off x="0" y="446935"/>
        <a:ext cx="7886700" cy="281520"/>
      </dsp:txXfrm>
    </dsp:sp>
    <dsp:sp modelId="{E500E58F-BAC8-DC48-9518-F88C27C28624}">
      <dsp:nvSpPr>
        <dsp:cNvPr id="0" name=""/>
        <dsp:cNvSpPr/>
      </dsp:nvSpPr>
      <dsp:spPr>
        <a:xfrm>
          <a:off x="0" y="728455"/>
          <a:ext cx="7886700" cy="397800"/>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Evaluate severity</a:t>
          </a:r>
        </a:p>
      </dsp:txBody>
      <dsp:txXfrm>
        <a:off x="19419" y="747874"/>
        <a:ext cx="7847862" cy="358962"/>
      </dsp:txXfrm>
    </dsp:sp>
    <dsp:sp modelId="{4D361CC4-519C-2D47-9191-6C48E9BEDCD9}">
      <dsp:nvSpPr>
        <dsp:cNvPr id="0" name=""/>
        <dsp:cNvSpPr/>
      </dsp:nvSpPr>
      <dsp:spPr>
        <a:xfrm>
          <a:off x="0" y="1126256"/>
          <a:ext cx="78867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Positive cough test</a:t>
          </a:r>
        </a:p>
        <a:p>
          <a:pPr marL="228600" lvl="2" indent="-114300" algn="l" defTabSz="577850">
            <a:lnSpc>
              <a:spcPct val="90000"/>
            </a:lnSpc>
            <a:spcBef>
              <a:spcPct val="0"/>
            </a:spcBef>
            <a:spcAft>
              <a:spcPct val="20000"/>
            </a:spcAft>
            <a:buChar char="•"/>
          </a:pPr>
          <a:r>
            <a:rPr lang="en-US" sz="1300" kern="1200"/>
            <a:t>Deep breath and cough (followed by another cough)</a:t>
          </a:r>
        </a:p>
        <a:p>
          <a:pPr marL="114300" lvl="1" indent="-114300" algn="l" defTabSz="577850">
            <a:lnSpc>
              <a:spcPct val="90000"/>
            </a:lnSpc>
            <a:spcBef>
              <a:spcPct val="0"/>
            </a:spcBef>
            <a:spcAft>
              <a:spcPct val="20000"/>
            </a:spcAft>
            <a:buChar char="•"/>
          </a:pPr>
          <a:r>
            <a:rPr lang="en-US" sz="1300" kern="1200"/>
            <a:t>&gt; 40 pack-year history of smoking</a:t>
          </a:r>
        </a:p>
        <a:p>
          <a:pPr marL="114300" lvl="1" indent="-114300" algn="l" defTabSz="577850">
            <a:lnSpc>
              <a:spcPct val="90000"/>
            </a:lnSpc>
            <a:spcBef>
              <a:spcPct val="0"/>
            </a:spcBef>
            <a:spcAft>
              <a:spcPct val="20000"/>
            </a:spcAft>
            <a:buChar char="•"/>
          </a:pPr>
          <a:r>
            <a:rPr lang="en-US" sz="1300" kern="1200"/>
            <a:t>Significantly impaired PFT’s</a:t>
          </a:r>
        </a:p>
      </dsp:txBody>
      <dsp:txXfrm>
        <a:off x="0" y="1126256"/>
        <a:ext cx="7886700" cy="844560"/>
      </dsp:txXfrm>
    </dsp:sp>
    <dsp:sp modelId="{A79343B0-E660-3C4C-AB22-AD3114E9E7DD}">
      <dsp:nvSpPr>
        <dsp:cNvPr id="0" name=""/>
        <dsp:cNvSpPr/>
      </dsp:nvSpPr>
      <dsp:spPr>
        <a:xfrm>
          <a:off x="0" y="1970816"/>
          <a:ext cx="7886700" cy="3978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Medical optimization</a:t>
          </a:r>
        </a:p>
      </dsp:txBody>
      <dsp:txXfrm>
        <a:off x="19419" y="1990235"/>
        <a:ext cx="7847862" cy="358962"/>
      </dsp:txXfrm>
    </dsp:sp>
    <dsp:sp modelId="{40F717B5-9F63-5C49-B830-A04407AAF2AC}">
      <dsp:nvSpPr>
        <dsp:cNvPr id="0" name=""/>
        <dsp:cNvSpPr/>
      </dsp:nvSpPr>
      <dsp:spPr>
        <a:xfrm>
          <a:off x="0" y="2368616"/>
          <a:ext cx="78867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EKG</a:t>
          </a:r>
        </a:p>
        <a:p>
          <a:pPr marL="114300" lvl="1" indent="-114300" algn="l" defTabSz="577850">
            <a:lnSpc>
              <a:spcPct val="90000"/>
            </a:lnSpc>
            <a:spcBef>
              <a:spcPct val="0"/>
            </a:spcBef>
            <a:spcAft>
              <a:spcPct val="20000"/>
            </a:spcAft>
            <a:buChar char="•"/>
          </a:pPr>
          <a:r>
            <a:rPr lang="en-US" sz="1300" kern="1200" dirty="0"/>
            <a:t>Echocardiogram</a:t>
          </a:r>
        </a:p>
        <a:p>
          <a:pPr marL="114300" lvl="1" indent="-114300" algn="l" defTabSz="577850">
            <a:lnSpc>
              <a:spcPct val="90000"/>
            </a:lnSpc>
            <a:spcBef>
              <a:spcPct val="0"/>
            </a:spcBef>
            <a:spcAft>
              <a:spcPct val="20000"/>
            </a:spcAft>
            <a:buChar char="•"/>
          </a:pPr>
          <a:r>
            <a:rPr lang="en-US" sz="1300" kern="1200" dirty="0"/>
            <a:t>Room air SpO</a:t>
          </a:r>
          <a:r>
            <a:rPr lang="en-US" sz="1300" kern="1200" baseline="-25000" dirty="0"/>
            <a:t>2 </a:t>
          </a:r>
          <a:r>
            <a:rPr lang="en-US" sz="1300" kern="1200" baseline="0" dirty="0"/>
            <a:t>≥ 92%</a:t>
          </a:r>
          <a:endParaRPr lang="en-US" sz="1300" kern="1200" dirty="0"/>
        </a:p>
        <a:p>
          <a:pPr marL="114300" lvl="1" indent="-114300" algn="l" defTabSz="577850">
            <a:lnSpc>
              <a:spcPct val="90000"/>
            </a:lnSpc>
            <a:spcBef>
              <a:spcPct val="0"/>
            </a:spcBef>
            <a:spcAft>
              <a:spcPct val="20000"/>
            </a:spcAft>
            <a:buChar char="•"/>
          </a:pPr>
          <a:r>
            <a:rPr lang="en-US" sz="1300" kern="1200" baseline="0" dirty="0"/>
            <a:t>Smoking cessation</a:t>
          </a:r>
          <a:r>
            <a:rPr lang="en-US" sz="1300" kern="1200" baseline="-25000" dirty="0"/>
            <a:t> </a:t>
          </a:r>
          <a:endParaRPr lang="en-US" sz="1300" kern="1200" dirty="0"/>
        </a:p>
      </dsp:txBody>
      <dsp:txXfrm>
        <a:off x="0" y="2368616"/>
        <a:ext cx="7886700" cy="8445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A68B0-3A3F-BA4B-9D82-4936C6410AA2}">
      <dsp:nvSpPr>
        <dsp:cNvPr id="0" name=""/>
        <dsp:cNvSpPr/>
      </dsp:nvSpPr>
      <dsp:spPr>
        <a:xfrm>
          <a:off x="0" y="1433"/>
          <a:ext cx="2839212" cy="6268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Measures respiratory impairment after bronchodilator treatment</a:t>
          </a:r>
        </a:p>
      </dsp:txBody>
      <dsp:txXfrm>
        <a:off x="30599" y="32032"/>
        <a:ext cx="2778014" cy="565618"/>
      </dsp:txXfrm>
    </dsp:sp>
    <dsp:sp modelId="{6DB9072B-380E-1348-A55C-182A30000AFE}">
      <dsp:nvSpPr>
        <dsp:cNvPr id="0" name=""/>
        <dsp:cNvSpPr/>
      </dsp:nvSpPr>
      <dsp:spPr>
        <a:xfrm rot="5400000">
          <a:off x="5112229" y="-1550745"/>
          <a:ext cx="501453" cy="504748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 80%</a:t>
          </a:r>
        </a:p>
      </dsp:txBody>
      <dsp:txXfrm rot="-5400000">
        <a:off x="2839212" y="746751"/>
        <a:ext cx="5023009" cy="452495"/>
      </dsp:txXfrm>
    </dsp:sp>
    <dsp:sp modelId="{447B2BAF-A084-0B40-93F7-5198CFCCE7B7}">
      <dsp:nvSpPr>
        <dsp:cNvPr id="0" name=""/>
        <dsp:cNvSpPr/>
      </dsp:nvSpPr>
      <dsp:spPr>
        <a:xfrm>
          <a:off x="0" y="659590"/>
          <a:ext cx="2839212" cy="626816"/>
        </a:xfrm>
        <a:prstGeom prst="roundRect">
          <a:avLst/>
        </a:prstGeom>
        <a:solidFill>
          <a:schemeClr val="accent2">
            <a:hueOff val="265160"/>
            <a:satOff val="-17237"/>
            <a:lumOff val="3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1 (Mild)</a:t>
          </a:r>
        </a:p>
      </dsp:txBody>
      <dsp:txXfrm>
        <a:off x="30599" y="690189"/>
        <a:ext cx="2778014" cy="565618"/>
      </dsp:txXfrm>
    </dsp:sp>
    <dsp:sp modelId="{2597ACBB-C9AB-CB4C-A31D-FEDDC5E2FE31}">
      <dsp:nvSpPr>
        <dsp:cNvPr id="0" name=""/>
        <dsp:cNvSpPr/>
      </dsp:nvSpPr>
      <dsp:spPr>
        <a:xfrm rot="5400000">
          <a:off x="5112229" y="-892588"/>
          <a:ext cx="501453" cy="5047488"/>
        </a:xfrm>
        <a:prstGeom prst="round2SameRect">
          <a:avLst/>
        </a:prstGeom>
        <a:solidFill>
          <a:schemeClr val="accent2">
            <a:tint val="40000"/>
            <a:alpha val="90000"/>
            <a:hueOff val="255103"/>
            <a:satOff val="-19628"/>
            <a:lumOff val="-518"/>
            <a:alphaOff val="0"/>
          </a:schemeClr>
        </a:solidFill>
        <a:ln w="12700" cap="flat" cmpd="sng" algn="ctr">
          <a:solidFill>
            <a:schemeClr val="accent2">
              <a:tint val="40000"/>
              <a:alpha val="90000"/>
              <a:hueOff val="255103"/>
              <a:satOff val="-19628"/>
              <a:lumOff val="-5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50%-80%</a:t>
          </a:r>
        </a:p>
      </dsp:txBody>
      <dsp:txXfrm rot="-5400000">
        <a:off x="2839212" y="1404908"/>
        <a:ext cx="5023009" cy="452495"/>
      </dsp:txXfrm>
    </dsp:sp>
    <dsp:sp modelId="{8667134C-A5B0-2E43-85D6-4BC01A45B499}">
      <dsp:nvSpPr>
        <dsp:cNvPr id="0" name=""/>
        <dsp:cNvSpPr/>
      </dsp:nvSpPr>
      <dsp:spPr>
        <a:xfrm>
          <a:off x="0" y="1317747"/>
          <a:ext cx="2839212" cy="626816"/>
        </a:xfrm>
        <a:prstGeom prst="roundRect">
          <a:avLst/>
        </a:prstGeom>
        <a:solidFill>
          <a:schemeClr val="accent2">
            <a:hueOff val="530320"/>
            <a:satOff val="-34475"/>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2 (Moderate)</a:t>
          </a:r>
        </a:p>
      </dsp:txBody>
      <dsp:txXfrm>
        <a:off x="30599" y="1348346"/>
        <a:ext cx="2778014" cy="565618"/>
      </dsp:txXfrm>
    </dsp:sp>
    <dsp:sp modelId="{05B0E9FF-B9E8-C344-BEFF-6030D801DC65}">
      <dsp:nvSpPr>
        <dsp:cNvPr id="0" name=""/>
        <dsp:cNvSpPr/>
      </dsp:nvSpPr>
      <dsp:spPr>
        <a:xfrm rot="5400000">
          <a:off x="5112229" y="-234430"/>
          <a:ext cx="501453" cy="5047488"/>
        </a:xfrm>
        <a:prstGeom prst="round2SameRect">
          <a:avLst/>
        </a:prstGeom>
        <a:solidFill>
          <a:schemeClr val="accent2">
            <a:tint val="40000"/>
            <a:alpha val="90000"/>
            <a:hueOff val="510205"/>
            <a:satOff val="-39255"/>
            <a:lumOff val="-1036"/>
            <a:alphaOff val="0"/>
          </a:schemeClr>
        </a:solidFill>
        <a:ln w="12700" cap="flat" cmpd="sng" algn="ctr">
          <a:solidFill>
            <a:schemeClr val="accent2">
              <a:tint val="40000"/>
              <a:alpha val="90000"/>
              <a:hueOff val="510205"/>
              <a:satOff val="-39255"/>
              <a:lumOff val="-10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30%-50%</a:t>
          </a:r>
        </a:p>
      </dsp:txBody>
      <dsp:txXfrm rot="-5400000">
        <a:off x="2839212" y="2063066"/>
        <a:ext cx="5023009" cy="452495"/>
      </dsp:txXfrm>
    </dsp:sp>
    <dsp:sp modelId="{E9AA0654-C775-6342-B79C-B9C4CC8B08C1}">
      <dsp:nvSpPr>
        <dsp:cNvPr id="0" name=""/>
        <dsp:cNvSpPr/>
      </dsp:nvSpPr>
      <dsp:spPr>
        <a:xfrm>
          <a:off x="0" y="1975904"/>
          <a:ext cx="2839212" cy="626816"/>
        </a:xfrm>
        <a:prstGeom prst="roundRect">
          <a:avLst/>
        </a:prstGeom>
        <a:solidFill>
          <a:schemeClr val="accent2">
            <a:hueOff val="795480"/>
            <a:satOff val="-51713"/>
            <a:lumOff val="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3 (Severe)</a:t>
          </a:r>
        </a:p>
      </dsp:txBody>
      <dsp:txXfrm>
        <a:off x="30599" y="2006503"/>
        <a:ext cx="2778014" cy="565618"/>
      </dsp:txXfrm>
    </dsp:sp>
    <dsp:sp modelId="{009B177F-CFD6-DC4C-9DC7-C630C9D55C26}">
      <dsp:nvSpPr>
        <dsp:cNvPr id="0" name=""/>
        <dsp:cNvSpPr/>
      </dsp:nvSpPr>
      <dsp:spPr>
        <a:xfrm rot="5400000">
          <a:off x="5112229" y="423726"/>
          <a:ext cx="501453" cy="5047488"/>
        </a:xfrm>
        <a:prstGeom prst="round2SameRect">
          <a:avLst/>
        </a:prstGeom>
        <a:solidFill>
          <a:schemeClr val="accent2">
            <a:tint val="40000"/>
            <a:alpha val="90000"/>
            <a:hueOff val="765308"/>
            <a:satOff val="-58883"/>
            <a:lumOff val="-1554"/>
            <a:alphaOff val="0"/>
          </a:schemeClr>
        </a:solidFill>
        <a:ln w="12700" cap="flat" cmpd="sng" algn="ctr">
          <a:solidFill>
            <a:schemeClr val="accent2">
              <a:tint val="40000"/>
              <a:alpha val="90000"/>
              <a:hueOff val="765308"/>
              <a:satOff val="-58883"/>
              <a:lumOff val="-15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&lt; 30%</a:t>
          </a:r>
        </a:p>
      </dsp:txBody>
      <dsp:txXfrm rot="-5400000">
        <a:off x="2839212" y="2721223"/>
        <a:ext cx="5023009" cy="452495"/>
      </dsp:txXfrm>
    </dsp:sp>
    <dsp:sp modelId="{68CDF6A2-F653-4343-9039-698FAF60FFA8}">
      <dsp:nvSpPr>
        <dsp:cNvPr id="0" name=""/>
        <dsp:cNvSpPr/>
      </dsp:nvSpPr>
      <dsp:spPr>
        <a:xfrm>
          <a:off x="0" y="2634062"/>
          <a:ext cx="2839212" cy="626816"/>
        </a:xfrm>
        <a:prstGeom prst="roundRect">
          <a:avLst/>
        </a:prstGeom>
        <a:solidFill>
          <a:schemeClr val="accent2">
            <a:hueOff val="1060640"/>
            <a:satOff val="-68950"/>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4 (Very Severe)</a:t>
          </a:r>
        </a:p>
      </dsp:txBody>
      <dsp:txXfrm>
        <a:off x="30599" y="2664661"/>
        <a:ext cx="2778014" cy="56561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8DE4-0D30-C64C-A8ED-B48860C8A201}">
      <dsp:nvSpPr>
        <dsp:cNvPr id="0" name=""/>
        <dsp:cNvSpPr/>
      </dsp:nvSpPr>
      <dsp:spPr>
        <a:xfrm>
          <a:off x="0" y="513"/>
          <a:ext cx="7886700" cy="538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GOLD 1 and 2 patients in office</a:t>
          </a:r>
        </a:p>
      </dsp:txBody>
      <dsp:txXfrm>
        <a:off x="26273" y="26786"/>
        <a:ext cx="7834154" cy="485654"/>
      </dsp:txXfrm>
    </dsp:sp>
    <dsp:sp modelId="{FD7894BB-22A1-C54D-9847-9783F770659B}">
      <dsp:nvSpPr>
        <dsp:cNvPr id="0" name=""/>
        <dsp:cNvSpPr/>
      </dsp:nvSpPr>
      <dsp:spPr>
        <a:xfrm>
          <a:off x="0" y="604953"/>
          <a:ext cx="7886700" cy="53820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Minimal or moderate sedation</a:t>
          </a:r>
        </a:p>
      </dsp:txBody>
      <dsp:txXfrm>
        <a:off x="26273" y="631226"/>
        <a:ext cx="7834154" cy="485654"/>
      </dsp:txXfrm>
    </dsp:sp>
    <dsp:sp modelId="{C9FD355F-76DB-7448-B8FF-77C5A71F10D0}">
      <dsp:nvSpPr>
        <dsp:cNvPr id="0" name=""/>
        <dsp:cNvSpPr/>
      </dsp:nvSpPr>
      <dsp:spPr>
        <a:xfrm>
          <a:off x="0" y="1209393"/>
          <a:ext cx="7886700" cy="53820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Supplemental oxygen </a:t>
          </a:r>
        </a:p>
      </dsp:txBody>
      <dsp:txXfrm>
        <a:off x="26273" y="1235666"/>
        <a:ext cx="7834154" cy="485654"/>
      </dsp:txXfrm>
    </dsp:sp>
    <dsp:sp modelId="{C525F7D8-4B8A-FF4F-8436-8EB862DACABE}">
      <dsp:nvSpPr>
        <dsp:cNvPr id="0" name=""/>
        <dsp:cNvSpPr/>
      </dsp:nvSpPr>
      <dsp:spPr>
        <a:xfrm>
          <a:off x="0" y="1747593"/>
          <a:ext cx="78867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p>
      </dsp:txBody>
      <dsp:txXfrm>
        <a:off x="0" y="1747593"/>
        <a:ext cx="7886700" cy="380880"/>
      </dsp:txXfrm>
    </dsp:sp>
    <dsp:sp modelId="{4E6CA0BC-86A0-364A-8F1B-FA57BD0A39BB}">
      <dsp:nvSpPr>
        <dsp:cNvPr id="0" name=""/>
        <dsp:cNvSpPr/>
      </dsp:nvSpPr>
      <dsp:spPr>
        <a:xfrm>
          <a:off x="0" y="2128473"/>
          <a:ext cx="7886700" cy="5382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GOLD 3 and 4 patients</a:t>
          </a:r>
        </a:p>
      </dsp:txBody>
      <dsp:txXfrm>
        <a:off x="26273" y="2154746"/>
        <a:ext cx="7834154" cy="485654"/>
      </dsp:txXfrm>
    </dsp:sp>
    <dsp:sp modelId="{AE8D7451-1B1A-2449-9C75-7D0244B5115A}">
      <dsp:nvSpPr>
        <dsp:cNvPr id="0" name=""/>
        <dsp:cNvSpPr/>
      </dsp:nvSpPr>
      <dsp:spPr>
        <a:xfrm>
          <a:off x="0" y="2666673"/>
          <a:ext cx="7886700"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Local anesthesia alone</a:t>
          </a:r>
        </a:p>
        <a:p>
          <a:pPr marL="171450" lvl="1" indent="-171450" algn="l" defTabSz="800100">
            <a:lnSpc>
              <a:spcPct val="90000"/>
            </a:lnSpc>
            <a:spcBef>
              <a:spcPct val="0"/>
            </a:spcBef>
            <a:spcAft>
              <a:spcPct val="20000"/>
            </a:spcAft>
            <a:buChar char="•"/>
          </a:pPr>
          <a:r>
            <a:rPr lang="en-US" sz="1800" kern="1200"/>
            <a:t>Hospital </a:t>
          </a:r>
        </a:p>
      </dsp:txBody>
      <dsp:txXfrm>
        <a:off x="0" y="2666673"/>
        <a:ext cx="7886700" cy="5951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326AD-DDE8-7E47-A28B-B23B6CA9A97A}">
      <dsp:nvSpPr>
        <dsp:cNvPr id="0" name=""/>
        <dsp:cNvSpPr/>
      </dsp:nvSpPr>
      <dsp:spPr>
        <a:xfrm>
          <a:off x="0" y="356035"/>
          <a:ext cx="7886700"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Among middle-aged adults – </a:t>
          </a:r>
        </a:p>
      </dsp:txBody>
      <dsp:txXfrm>
        <a:off x="25130" y="381165"/>
        <a:ext cx="7836440" cy="464540"/>
      </dsp:txXfrm>
    </dsp:sp>
    <dsp:sp modelId="{CB8AF881-2930-8747-BF8D-A635ADB00391}">
      <dsp:nvSpPr>
        <dsp:cNvPr id="0" name=""/>
        <dsp:cNvSpPr/>
      </dsp:nvSpPr>
      <dsp:spPr>
        <a:xfrm>
          <a:off x="0" y="870836"/>
          <a:ext cx="78867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4% of men &amp; 2% of women</a:t>
          </a:r>
        </a:p>
      </dsp:txBody>
      <dsp:txXfrm>
        <a:off x="0" y="870836"/>
        <a:ext cx="7886700" cy="364320"/>
      </dsp:txXfrm>
    </dsp:sp>
    <dsp:sp modelId="{7ADEA94F-0EFD-F541-8D33-BF081B464048}">
      <dsp:nvSpPr>
        <dsp:cNvPr id="0" name=""/>
        <dsp:cNvSpPr/>
      </dsp:nvSpPr>
      <dsp:spPr>
        <a:xfrm>
          <a:off x="0" y="1235156"/>
          <a:ext cx="7886700"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Estimated that 80-95% are undiagnosed</a:t>
          </a:r>
        </a:p>
      </dsp:txBody>
      <dsp:txXfrm>
        <a:off x="25130" y="1260286"/>
        <a:ext cx="7836440" cy="464540"/>
      </dsp:txXfrm>
    </dsp:sp>
    <dsp:sp modelId="{2A29EF43-1872-6948-983E-855C4DEBE9DF}">
      <dsp:nvSpPr>
        <dsp:cNvPr id="0" name=""/>
        <dsp:cNvSpPr/>
      </dsp:nvSpPr>
      <dsp:spPr>
        <a:xfrm>
          <a:off x="0" y="1813316"/>
          <a:ext cx="7886700"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Testing increasing 124% every 3 years</a:t>
          </a:r>
        </a:p>
      </dsp:txBody>
      <dsp:txXfrm>
        <a:off x="25130" y="1838446"/>
        <a:ext cx="7836440" cy="464540"/>
      </dsp:txXfrm>
    </dsp:sp>
    <dsp:sp modelId="{B9929D9B-A1E9-E845-8A77-385E26C91F20}">
      <dsp:nvSpPr>
        <dsp:cNvPr id="0" name=""/>
        <dsp:cNvSpPr/>
      </dsp:nvSpPr>
      <dsp:spPr>
        <a:xfrm>
          <a:off x="0" y="2391476"/>
          <a:ext cx="7886700"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Diagnosis of OSA will increase 5 to 10-fold over next decade</a:t>
          </a:r>
        </a:p>
      </dsp:txBody>
      <dsp:txXfrm>
        <a:off x="25130" y="2416606"/>
        <a:ext cx="7836440" cy="46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CFC9F-6883-2847-9ACC-C8A3FD6F3F27}">
      <dsp:nvSpPr>
        <dsp:cNvPr id="0" name=""/>
        <dsp:cNvSpPr/>
      </dsp:nvSpPr>
      <dsp:spPr>
        <a:xfrm>
          <a:off x="0" y="33054"/>
          <a:ext cx="4629150" cy="5405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Need for standardized descriptions of the changes that occur throughout the sedation continuum </a:t>
          </a:r>
        </a:p>
      </dsp:txBody>
      <dsp:txXfrm>
        <a:off x="26387" y="59441"/>
        <a:ext cx="4576376" cy="487766"/>
      </dsp:txXfrm>
    </dsp:sp>
    <dsp:sp modelId="{4C520293-0D19-9943-993D-C2E7495E7FB3}">
      <dsp:nvSpPr>
        <dsp:cNvPr id="0" name=""/>
        <dsp:cNvSpPr/>
      </dsp:nvSpPr>
      <dsp:spPr>
        <a:xfrm>
          <a:off x="0" y="613914"/>
          <a:ext cx="4629150" cy="5405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Standard terminology is necessary for:</a:t>
          </a:r>
        </a:p>
      </dsp:txBody>
      <dsp:txXfrm>
        <a:off x="26387" y="640301"/>
        <a:ext cx="4576376" cy="487766"/>
      </dsp:txXfrm>
    </dsp:sp>
    <dsp:sp modelId="{F8310B8F-EE52-B143-90A1-9F6071DC2829}">
      <dsp:nvSpPr>
        <dsp:cNvPr id="0" name=""/>
        <dsp:cNvSpPr/>
      </dsp:nvSpPr>
      <dsp:spPr>
        <a:xfrm>
          <a:off x="0" y="1154454"/>
          <a:ext cx="4629150" cy="1420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Who should do it</a:t>
          </a:r>
        </a:p>
        <a:p>
          <a:pPr marL="57150" lvl="1" indent="-57150" algn="l" defTabSz="488950">
            <a:lnSpc>
              <a:spcPct val="90000"/>
            </a:lnSpc>
            <a:spcBef>
              <a:spcPct val="0"/>
            </a:spcBef>
            <a:spcAft>
              <a:spcPct val="20000"/>
            </a:spcAft>
            <a:buChar char="•"/>
          </a:pPr>
          <a:r>
            <a:rPr lang="en-US" sz="1100" kern="1200"/>
            <a:t>What training is required</a:t>
          </a:r>
        </a:p>
        <a:p>
          <a:pPr marL="57150" lvl="1" indent="-57150" algn="l" defTabSz="488950">
            <a:lnSpc>
              <a:spcPct val="90000"/>
            </a:lnSpc>
            <a:spcBef>
              <a:spcPct val="0"/>
            </a:spcBef>
            <a:spcAft>
              <a:spcPct val="20000"/>
            </a:spcAft>
            <a:buChar char="•"/>
          </a:pPr>
          <a:r>
            <a:rPr lang="en-US" sz="1100" kern="1200"/>
            <a:t>What drugs should be used</a:t>
          </a:r>
        </a:p>
        <a:p>
          <a:pPr marL="57150" lvl="1" indent="-57150" algn="l" defTabSz="488950">
            <a:lnSpc>
              <a:spcPct val="90000"/>
            </a:lnSpc>
            <a:spcBef>
              <a:spcPct val="0"/>
            </a:spcBef>
            <a:spcAft>
              <a:spcPct val="20000"/>
            </a:spcAft>
            <a:buChar char="•"/>
          </a:pPr>
          <a:r>
            <a:rPr lang="en-US" sz="1100" kern="1200"/>
            <a:t>What auxiliary personnel should be present </a:t>
          </a:r>
        </a:p>
        <a:p>
          <a:pPr marL="57150" lvl="1" indent="-57150" algn="l" defTabSz="488950">
            <a:lnSpc>
              <a:spcPct val="90000"/>
            </a:lnSpc>
            <a:spcBef>
              <a:spcPct val="0"/>
            </a:spcBef>
            <a:spcAft>
              <a:spcPct val="20000"/>
            </a:spcAft>
            <a:buChar char="•"/>
          </a:pPr>
          <a:r>
            <a:rPr lang="en-US" sz="1100" kern="1200"/>
            <a:t>State permit requirements</a:t>
          </a:r>
        </a:p>
        <a:p>
          <a:pPr marL="57150" lvl="1" indent="-57150" algn="l" defTabSz="488950">
            <a:lnSpc>
              <a:spcPct val="90000"/>
            </a:lnSpc>
            <a:spcBef>
              <a:spcPct val="0"/>
            </a:spcBef>
            <a:spcAft>
              <a:spcPct val="20000"/>
            </a:spcAft>
            <a:buChar char="•"/>
          </a:pPr>
          <a:r>
            <a:rPr lang="en-US" sz="1100" kern="1200"/>
            <a:t>Insurance reimbursement</a:t>
          </a:r>
        </a:p>
        <a:p>
          <a:pPr marL="57150" lvl="1" indent="-57150" algn="l" defTabSz="488950">
            <a:lnSpc>
              <a:spcPct val="90000"/>
            </a:lnSpc>
            <a:spcBef>
              <a:spcPct val="0"/>
            </a:spcBef>
            <a:spcAft>
              <a:spcPct val="20000"/>
            </a:spcAft>
            <a:buChar char="•"/>
          </a:pPr>
          <a:r>
            <a:rPr lang="en-US" sz="1100" kern="1200"/>
            <a:t>Accreditation standards</a:t>
          </a:r>
        </a:p>
        <a:p>
          <a:pPr marL="57150" lvl="1" indent="-57150" algn="l" defTabSz="488950">
            <a:lnSpc>
              <a:spcPct val="90000"/>
            </a:lnSpc>
            <a:spcBef>
              <a:spcPct val="0"/>
            </a:spcBef>
            <a:spcAft>
              <a:spcPct val="20000"/>
            </a:spcAft>
            <a:buChar char="•"/>
          </a:pPr>
          <a:r>
            <a:rPr lang="es-ES_tradnl" sz="1100" kern="1200" dirty="0" err="1"/>
            <a:t>Influenc</a:t>
          </a:r>
          <a:r>
            <a:rPr lang="en-US" sz="1100" kern="1200" dirty="0"/>
            <a:t>e malpractice carrier standards</a:t>
          </a:r>
        </a:p>
      </dsp:txBody>
      <dsp:txXfrm>
        <a:off x="0" y="1154454"/>
        <a:ext cx="4629150" cy="1420020"/>
      </dsp:txXfrm>
    </dsp:sp>
    <dsp:sp modelId="{6F8C2677-F050-D54D-8655-931EF9F7FD00}">
      <dsp:nvSpPr>
        <dsp:cNvPr id="0" name=""/>
        <dsp:cNvSpPr/>
      </dsp:nvSpPr>
      <dsp:spPr>
        <a:xfrm>
          <a:off x="0" y="2574474"/>
          <a:ext cx="4629150" cy="5405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Conscious-sedation (Moderate Sedation) universally accepted terminology</a:t>
          </a:r>
        </a:p>
      </dsp:txBody>
      <dsp:txXfrm>
        <a:off x="26387" y="2600861"/>
        <a:ext cx="4576376" cy="487766"/>
      </dsp:txXfrm>
    </dsp:sp>
    <dsp:sp modelId="{BA7592DB-8EB3-A347-91E8-154A21EA284F}">
      <dsp:nvSpPr>
        <dsp:cNvPr id="0" name=""/>
        <dsp:cNvSpPr/>
      </dsp:nvSpPr>
      <dsp:spPr>
        <a:xfrm>
          <a:off x="0" y="3115014"/>
          <a:ext cx="4629150" cy="5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Definite distinction between consciousness and unconsciousness</a:t>
          </a:r>
        </a:p>
        <a:p>
          <a:pPr marL="57150" lvl="1" indent="-57150" algn="l" defTabSz="488950">
            <a:lnSpc>
              <a:spcPct val="90000"/>
            </a:lnSpc>
            <a:spcBef>
              <a:spcPct val="0"/>
            </a:spcBef>
            <a:spcAft>
              <a:spcPct val="20000"/>
            </a:spcAft>
            <a:buChar char="•"/>
          </a:pPr>
          <a:r>
            <a:rPr lang="en-US" sz="1100" kern="1200"/>
            <a:t>Alteration of mood while maintaining consciousness and protective reflexes</a:t>
          </a:r>
        </a:p>
      </dsp:txBody>
      <dsp:txXfrm>
        <a:off x="0" y="3115014"/>
        <a:ext cx="4629150" cy="50715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27685-1D44-6445-8BB8-03A91F4084F6}">
      <dsp:nvSpPr>
        <dsp:cNvPr id="0" name=""/>
        <dsp:cNvSpPr/>
      </dsp:nvSpPr>
      <dsp:spPr>
        <a:xfrm>
          <a:off x="0" y="48764"/>
          <a:ext cx="7886700" cy="444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 (snore)	</a:t>
          </a:r>
        </a:p>
      </dsp:txBody>
      <dsp:txXfrm>
        <a:off x="21704" y="70468"/>
        <a:ext cx="7843292" cy="401192"/>
      </dsp:txXfrm>
    </dsp:sp>
    <dsp:sp modelId="{1E143CBD-D2CE-834C-B487-BB42A628B5F6}">
      <dsp:nvSpPr>
        <dsp:cNvPr id="0" name=""/>
        <dsp:cNvSpPr/>
      </dsp:nvSpPr>
      <dsp:spPr>
        <a:xfrm>
          <a:off x="0" y="493364"/>
          <a:ext cx="78867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Have you been told that you snore?</a:t>
          </a:r>
        </a:p>
      </dsp:txBody>
      <dsp:txXfrm>
        <a:off x="0" y="493364"/>
        <a:ext cx="7886700" cy="314640"/>
      </dsp:txXfrm>
    </dsp:sp>
    <dsp:sp modelId="{E40825FA-3F04-7F42-83DF-15EC44DE0B8F}">
      <dsp:nvSpPr>
        <dsp:cNvPr id="0" name=""/>
        <dsp:cNvSpPr/>
      </dsp:nvSpPr>
      <dsp:spPr>
        <a:xfrm>
          <a:off x="0" y="808004"/>
          <a:ext cx="7886700" cy="44460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 (tired)</a:t>
          </a:r>
        </a:p>
      </dsp:txBody>
      <dsp:txXfrm>
        <a:off x="21704" y="829708"/>
        <a:ext cx="7843292" cy="401192"/>
      </dsp:txXfrm>
    </dsp:sp>
    <dsp:sp modelId="{C3D3B41C-B134-684D-A390-C6DEA98D9190}">
      <dsp:nvSpPr>
        <dsp:cNvPr id="0" name=""/>
        <dsp:cNvSpPr/>
      </dsp:nvSpPr>
      <dsp:spPr>
        <a:xfrm>
          <a:off x="0" y="1252604"/>
          <a:ext cx="78867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Are you often tired during the day?</a:t>
          </a:r>
        </a:p>
      </dsp:txBody>
      <dsp:txXfrm>
        <a:off x="0" y="1252604"/>
        <a:ext cx="7886700" cy="314640"/>
      </dsp:txXfrm>
    </dsp:sp>
    <dsp:sp modelId="{39869DB8-9BFE-314F-9227-6953A5528ECB}">
      <dsp:nvSpPr>
        <dsp:cNvPr id="0" name=""/>
        <dsp:cNvSpPr/>
      </dsp:nvSpPr>
      <dsp:spPr>
        <a:xfrm>
          <a:off x="0" y="1567244"/>
          <a:ext cx="7886700" cy="44460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 (obstruction)</a:t>
          </a:r>
        </a:p>
      </dsp:txBody>
      <dsp:txXfrm>
        <a:off x="21704" y="1588948"/>
        <a:ext cx="7843292" cy="401192"/>
      </dsp:txXfrm>
    </dsp:sp>
    <dsp:sp modelId="{C44143B1-B2A6-0440-B807-DF7CD0432E16}">
      <dsp:nvSpPr>
        <dsp:cNvPr id="0" name=""/>
        <dsp:cNvSpPr/>
      </dsp:nvSpPr>
      <dsp:spPr>
        <a:xfrm>
          <a:off x="0" y="2011844"/>
          <a:ext cx="7886700" cy="442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Do you know if you stop breathing or has anyone witnessed you stop breathing while you are asleep?</a:t>
          </a:r>
        </a:p>
      </dsp:txBody>
      <dsp:txXfrm>
        <a:off x="0" y="2011844"/>
        <a:ext cx="7886700" cy="442462"/>
      </dsp:txXfrm>
    </dsp:sp>
    <dsp:sp modelId="{0EA7BF2E-3D9E-794C-9664-BA4EC7B226C2}">
      <dsp:nvSpPr>
        <dsp:cNvPr id="0" name=""/>
        <dsp:cNvSpPr/>
      </dsp:nvSpPr>
      <dsp:spPr>
        <a:xfrm>
          <a:off x="0" y="2454307"/>
          <a:ext cx="7886700" cy="4446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 (pressure)</a:t>
          </a:r>
        </a:p>
      </dsp:txBody>
      <dsp:txXfrm>
        <a:off x="21704" y="2476011"/>
        <a:ext cx="7843292" cy="401192"/>
      </dsp:txXfrm>
    </dsp:sp>
    <dsp:sp modelId="{326864D9-1B31-744A-A7C2-B9325EF0E521}">
      <dsp:nvSpPr>
        <dsp:cNvPr id="0" name=""/>
        <dsp:cNvSpPr/>
      </dsp:nvSpPr>
      <dsp:spPr>
        <a:xfrm>
          <a:off x="0" y="2898907"/>
          <a:ext cx="78867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Do you have high blood pressure or on medication to control high blood pressure?</a:t>
          </a:r>
        </a:p>
      </dsp:txBody>
      <dsp:txXfrm>
        <a:off x="0" y="2898907"/>
        <a:ext cx="7886700" cy="31464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E0E58-D0F1-8D44-A71E-6A4FE1CFE0E4}">
      <dsp:nvSpPr>
        <dsp:cNvPr id="0" name=""/>
        <dsp:cNvSpPr/>
      </dsp:nvSpPr>
      <dsp:spPr>
        <a:xfrm>
          <a:off x="0" y="48764"/>
          <a:ext cx="7886700" cy="444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 (BMI)</a:t>
          </a:r>
        </a:p>
      </dsp:txBody>
      <dsp:txXfrm>
        <a:off x="21704" y="70468"/>
        <a:ext cx="7843292" cy="401192"/>
      </dsp:txXfrm>
    </dsp:sp>
    <dsp:sp modelId="{0F86E8F6-C551-AD4B-BF53-CBE0196E8992}">
      <dsp:nvSpPr>
        <dsp:cNvPr id="0" name=""/>
        <dsp:cNvSpPr/>
      </dsp:nvSpPr>
      <dsp:spPr>
        <a:xfrm>
          <a:off x="0" y="493364"/>
          <a:ext cx="78867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Is your body mass index greater than 35?</a:t>
          </a:r>
        </a:p>
      </dsp:txBody>
      <dsp:txXfrm>
        <a:off x="0" y="493364"/>
        <a:ext cx="7886700" cy="314640"/>
      </dsp:txXfrm>
    </dsp:sp>
    <dsp:sp modelId="{DF4EEE50-9E07-E841-8CC5-EA48ECA69FD1}">
      <dsp:nvSpPr>
        <dsp:cNvPr id="0" name=""/>
        <dsp:cNvSpPr/>
      </dsp:nvSpPr>
      <dsp:spPr>
        <a:xfrm>
          <a:off x="0" y="808004"/>
          <a:ext cx="7886700" cy="44460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(age)</a:t>
          </a:r>
        </a:p>
      </dsp:txBody>
      <dsp:txXfrm>
        <a:off x="21704" y="829708"/>
        <a:ext cx="7843292" cy="401192"/>
      </dsp:txXfrm>
    </dsp:sp>
    <dsp:sp modelId="{DBDAC1ED-12FC-0945-95A4-86FAC04E5309}">
      <dsp:nvSpPr>
        <dsp:cNvPr id="0" name=""/>
        <dsp:cNvSpPr/>
      </dsp:nvSpPr>
      <dsp:spPr>
        <a:xfrm>
          <a:off x="0" y="1252604"/>
          <a:ext cx="78867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Are you 50 years old or older?</a:t>
          </a:r>
        </a:p>
      </dsp:txBody>
      <dsp:txXfrm>
        <a:off x="0" y="1252604"/>
        <a:ext cx="7886700" cy="314640"/>
      </dsp:txXfrm>
    </dsp:sp>
    <dsp:sp modelId="{3D15F0DE-9B0B-B846-9574-B0928B64413D}">
      <dsp:nvSpPr>
        <dsp:cNvPr id="0" name=""/>
        <dsp:cNvSpPr/>
      </dsp:nvSpPr>
      <dsp:spPr>
        <a:xfrm>
          <a:off x="0" y="1567244"/>
          <a:ext cx="7886700" cy="44460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 (neck)</a:t>
          </a:r>
        </a:p>
      </dsp:txBody>
      <dsp:txXfrm>
        <a:off x="21704" y="1588948"/>
        <a:ext cx="7843292" cy="401192"/>
      </dsp:txXfrm>
    </dsp:sp>
    <dsp:sp modelId="{29B1DD49-E2EB-BC48-BF3A-91820EC1A8AD}">
      <dsp:nvSpPr>
        <dsp:cNvPr id="0" name=""/>
        <dsp:cNvSpPr/>
      </dsp:nvSpPr>
      <dsp:spPr>
        <a:xfrm>
          <a:off x="0" y="2011844"/>
          <a:ext cx="7886700" cy="442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Are you a male with a neck circumference greater than 17 inches, or a female with a neck circumference greater than 16 inches?</a:t>
          </a:r>
        </a:p>
      </dsp:txBody>
      <dsp:txXfrm>
        <a:off x="0" y="2011844"/>
        <a:ext cx="7886700" cy="442462"/>
      </dsp:txXfrm>
    </dsp:sp>
    <dsp:sp modelId="{7573739D-E622-8849-8FC4-658A0D9FB290}">
      <dsp:nvSpPr>
        <dsp:cNvPr id="0" name=""/>
        <dsp:cNvSpPr/>
      </dsp:nvSpPr>
      <dsp:spPr>
        <a:xfrm>
          <a:off x="0" y="2454307"/>
          <a:ext cx="7886700" cy="4446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 (gender)</a:t>
          </a:r>
        </a:p>
      </dsp:txBody>
      <dsp:txXfrm>
        <a:off x="21704" y="2476011"/>
        <a:ext cx="7843292" cy="401192"/>
      </dsp:txXfrm>
    </dsp:sp>
    <dsp:sp modelId="{4F960916-AC51-3D4D-8ACE-AE24999B621C}">
      <dsp:nvSpPr>
        <dsp:cNvPr id="0" name=""/>
        <dsp:cNvSpPr/>
      </dsp:nvSpPr>
      <dsp:spPr>
        <a:xfrm>
          <a:off x="0" y="2898907"/>
          <a:ext cx="78867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Are you a male?</a:t>
          </a:r>
        </a:p>
      </dsp:txBody>
      <dsp:txXfrm>
        <a:off x="0" y="2898907"/>
        <a:ext cx="7886700" cy="3146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49017-1FB4-1249-A10E-4185BE7DF60E}">
      <dsp:nvSpPr>
        <dsp:cNvPr id="0" name=""/>
        <dsp:cNvSpPr/>
      </dsp:nvSpPr>
      <dsp:spPr>
        <a:xfrm rot="5400000">
          <a:off x="5048831" y="-2129455"/>
          <a:ext cx="628249" cy="504748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a:t>Refractory hypertension is associated with OSA in 83% of patients</a:t>
          </a:r>
        </a:p>
      </dsp:txBody>
      <dsp:txXfrm rot="-5400000">
        <a:off x="2839212" y="110833"/>
        <a:ext cx="5016819" cy="566911"/>
      </dsp:txXfrm>
    </dsp:sp>
    <dsp:sp modelId="{3B899737-80A7-964D-BE26-33CC6F0348BB}">
      <dsp:nvSpPr>
        <dsp:cNvPr id="0" name=""/>
        <dsp:cNvSpPr/>
      </dsp:nvSpPr>
      <dsp:spPr>
        <a:xfrm>
          <a:off x="0" y="1632"/>
          <a:ext cx="2839212" cy="7853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Hypertension	</a:t>
          </a:r>
        </a:p>
      </dsp:txBody>
      <dsp:txXfrm>
        <a:off x="38336" y="39968"/>
        <a:ext cx="2762540" cy="708640"/>
      </dsp:txXfrm>
    </dsp:sp>
    <dsp:sp modelId="{982FF689-7391-F646-A01F-720D5AB1276F}">
      <dsp:nvSpPr>
        <dsp:cNvPr id="0" name=""/>
        <dsp:cNvSpPr/>
      </dsp:nvSpPr>
      <dsp:spPr>
        <a:xfrm rot="5400000">
          <a:off x="5048831" y="-1304877"/>
          <a:ext cx="628249" cy="5047488"/>
        </a:xfrm>
        <a:prstGeom prst="round2SameRect">
          <a:avLst/>
        </a:prstGeom>
        <a:solidFill>
          <a:schemeClr val="accent5">
            <a:tint val="40000"/>
            <a:alpha val="90000"/>
            <a:hueOff val="4428696"/>
            <a:satOff val="-21718"/>
            <a:lumOff val="-2610"/>
            <a:alphaOff val="0"/>
          </a:schemeClr>
        </a:solidFill>
        <a:ln w="12700" cap="flat" cmpd="sng" algn="ctr">
          <a:solidFill>
            <a:schemeClr val="accent5">
              <a:tint val="40000"/>
              <a:alpha val="90000"/>
              <a:hueOff val="4428696"/>
              <a:satOff val="-21718"/>
              <a:lumOff val="-26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a:t>Chronic intermittent hypoxia is a key factor in vascular inflammation, atherosclerosis, and endothelial disease</a:t>
          </a:r>
        </a:p>
        <a:p>
          <a:pPr marL="57150" lvl="1" indent="-57150" algn="l" defTabSz="444500">
            <a:lnSpc>
              <a:spcPct val="90000"/>
            </a:lnSpc>
            <a:spcBef>
              <a:spcPct val="0"/>
            </a:spcBef>
            <a:spcAft>
              <a:spcPct val="15000"/>
            </a:spcAft>
            <a:buChar char="•"/>
          </a:pPr>
          <a:r>
            <a:rPr lang="en-US" sz="1000" kern="1200"/>
            <a:t>Rise in sympathetic activity and blood pressure amplify the effect of inflammation</a:t>
          </a:r>
        </a:p>
      </dsp:txBody>
      <dsp:txXfrm rot="-5400000">
        <a:off x="2839212" y="935411"/>
        <a:ext cx="5016819" cy="566911"/>
      </dsp:txXfrm>
    </dsp:sp>
    <dsp:sp modelId="{712091B8-E94E-7C4D-967B-ABA5461374F8}">
      <dsp:nvSpPr>
        <dsp:cNvPr id="0" name=""/>
        <dsp:cNvSpPr/>
      </dsp:nvSpPr>
      <dsp:spPr>
        <a:xfrm>
          <a:off x="0" y="826210"/>
          <a:ext cx="2839212" cy="785312"/>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Stroke</a:t>
          </a:r>
        </a:p>
      </dsp:txBody>
      <dsp:txXfrm>
        <a:off x="38336" y="864546"/>
        <a:ext cx="2762540" cy="708640"/>
      </dsp:txXfrm>
    </dsp:sp>
    <dsp:sp modelId="{79B8B97B-F39F-DE43-A7CB-E93ABE49AE97}">
      <dsp:nvSpPr>
        <dsp:cNvPr id="0" name=""/>
        <dsp:cNvSpPr/>
      </dsp:nvSpPr>
      <dsp:spPr>
        <a:xfrm rot="5400000">
          <a:off x="5048831" y="-480298"/>
          <a:ext cx="628249" cy="5047488"/>
        </a:xfrm>
        <a:prstGeom prst="round2SameRect">
          <a:avLst/>
        </a:prstGeom>
        <a:solidFill>
          <a:schemeClr val="accent5">
            <a:tint val="40000"/>
            <a:alpha val="90000"/>
            <a:hueOff val="8857391"/>
            <a:satOff val="-43435"/>
            <a:lumOff val="-5220"/>
            <a:alphaOff val="0"/>
          </a:schemeClr>
        </a:solidFill>
        <a:ln w="12700" cap="flat" cmpd="sng" algn="ctr">
          <a:solidFill>
            <a:schemeClr val="accent5">
              <a:tint val="40000"/>
              <a:alpha val="90000"/>
              <a:hueOff val="8857391"/>
              <a:satOff val="-43435"/>
              <a:lumOff val="-5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Increased state of thrombosis, inflammation, and oxidative stress is pro-arrhythmogenic</a:t>
          </a:r>
        </a:p>
      </dsp:txBody>
      <dsp:txXfrm rot="-5400000">
        <a:off x="2839212" y="1759990"/>
        <a:ext cx="5016819" cy="566911"/>
      </dsp:txXfrm>
    </dsp:sp>
    <dsp:sp modelId="{8B6F975E-FF0D-9343-8D13-08548D909070}">
      <dsp:nvSpPr>
        <dsp:cNvPr id="0" name=""/>
        <dsp:cNvSpPr/>
      </dsp:nvSpPr>
      <dsp:spPr>
        <a:xfrm>
          <a:off x="0" y="1650788"/>
          <a:ext cx="2839212" cy="785312"/>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Atrial fibrillation</a:t>
          </a:r>
        </a:p>
      </dsp:txBody>
      <dsp:txXfrm>
        <a:off x="38336" y="1689124"/>
        <a:ext cx="2762540" cy="708640"/>
      </dsp:txXfrm>
    </dsp:sp>
    <dsp:sp modelId="{524F3475-8BDA-D743-926F-23C6C6EB5408}">
      <dsp:nvSpPr>
        <dsp:cNvPr id="0" name=""/>
        <dsp:cNvSpPr/>
      </dsp:nvSpPr>
      <dsp:spPr>
        <a:xfrm>
          <a:off x="0" y="2475366"/>
          <a:ext cx="2839212" cy="785312"/>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Dementia  </a:t>
          </a:r>
        </a:p>
      </dsp:txBody>
      <dsp:txXfrm>
        <a:off x="38336" y="2513702"/>
        <a:ext cx="2762540" cy="7086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66600-51C2-034E-8984-4FC30FC6387B}">
      <dsp:nvSpPr>
        <dsp:cNvPr id="0" name=""/>
        <dsp:cNvSpPr/>
      </dsp:nvSpPr>
      <dsp:spPr>
        <a:xfrm>
          <a:off x="0" y="38290"/>
          <a:ext cx="7886700" cy="538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Pulmonary hypertension</a:t>
          </a:r>
        </a:p>
      </dsp:txBody>
      <dsp:txXfrm>
        <a:off x="26273" y="64563"/>
        <a:ext cx="7834154" cy="485654"/>
      </dsp:txXfrm>
    </dsp:sp>
    <dsp:sp modelId="{213B6322-C969-1546-8F3A-F2F7196A2177}">
      <dsp:nvSpPr>
        <dsp:cNvPr id="0" name=""/>
        <dsp:cNvSpPr/>
      </dsp:nvSpPr>
      <dsp:spPr>
        <a:xfrm>
          <a:off x="0" y="576491"/>
          <a:ext cx="78867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15 – 70% </a:t>
          </a:r>
        </a:p>
      </dsp:txBody>
      <dsp:txXfrm>
        <a:off x="0" y="576491"/>
        <a:ext cx="7886700" cy="380880"/>
      </dsp:txXfrm>
    </dsp:sp>
    <dsp:sp modelId="{57EE137E-6876-8E4E-9BBC-41B51E856FD3}">
      <dsp:nvSpPr>
        <dsp:cNvPr id="0" name=""/>
        <dsp:cNvSpPr/>
      </dsp:nvSpPr>
      <dsp:spPr>
        <a:xfrm>
          <a:off x="0" y="957371"/>
          <a:ext cx="7886700" cy="538200"/>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Heart failure</a:t>
          </a:r>
        </a:p>
      </dsp:txBody>
      <dsp:txXfrm>
        <a:off x="26273" y="983644"/>
        <a:ext cx="7834154" cy="485654"/>
      </dsp:txXfrm>
    </dsp:sp>
    <dsp:sp modelId="{8C46AF93-7082-6944-BB33-CE82AB1DE022}">
      <dsp:nvSpPr>
        <dsp:cNvPr id="0" name=""/>
        <dsp:cNvSpPr/>
      </dsp:nvSpPr>
      <dsp:spPr>
        <a:xfrm>
          <a:off x="0" y="1495571"/>
          <a:ext cx="7886700"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OSA is the most common co-morbidity </a:t>
          </a:r>
        </a:p>
        <a:p>
          <a:pPr marL="171450" lvl="1" indent="-171450" algn="l" defTabSz="800100">
            <a:lnSpc>
              <a:spcPct val="90000"/>
            </a:lnSpc>
            <a:spcBef>
              <a:spcPct val="0"/>
            </a:spcBef>
            <a:spcAft>
              <a:spcPct val="20000"/>
            </a:spcAft>
            <a:buChar char="•"/>
          </a:pPr>
          <a:r>
            <a:rPr lang="en-US" sz="1800" kern="1200"/>
            <a:t>70%</a:t>
          </a:r>
        </a:p>
      </dsp:txBody>
      <dsp:txXfrm>
        <a:off x="0" y="1495571"/>
        <a:ext cx="7886700" cy="595125"/>
      </dsp:txXfrm>
    </dsp:sp>
    <dsp:sp modelId="{E612B54A-45F0-C04D-88C2-F9B6ED6D9B31}">
      <dsp:nvSpPr>
        <dsp:cNvPr id="0" name=""/>
        <dsp:cNvSpPr/>
      </dsp:nvSpPr>
      <dsp:spPr>
        <a:xfrm>
          <a:off x="0" y="2090696"/>
          <a:ext cx="7886700" cy="5382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Coronary artery disease</a:t>
          </a:r>
        </a:p>
      </dsp:txBody>
      <dsp:txXfrm>
        <a:off x="26273" y="2116969"/>
        <a:ext cx="7834154" cy="485654"/>
      </dsp:txXfrm>
    </dsp:sp>
    <dsp:sp modelId="{FD22EE44-D80A-6D44-BB01-E0B58E0A073B}">
      <dsp:nvSpPr>
        <dsp:cNvPr id="0" name=""/>
        <dsp:cNvSpPr/>
      </dsp:nvSpPr>
      <dsp:spPr>
        <a:xfrm>
          <a:off x="0" y="2628896"/>
          <a:ext cx="7886700"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20– 25%</a:t>
          </a:r>
        </a:p>
        <a:p>
          <a:pPr marL="171450" lvl="1" indent="-171450" algn="l" defTabSz="800100">
            <a:lnSpc>
              <a:spcPct val="90000"/>
            </a:lnSpc>
            <a:spcBef>
              <a:spcPct val="0"/>
            </a:spcBef>
            <a:spcAft>
              <a:spcPct val="20000"/>
            </a:spcAft>
            <a:buChar char="•"/>
          </a:pPr>
          <a:r>
            <a:rPr lang="en-US" sz="1800" kern="1200"/>
            <a:t>Major cardiac events more likely </a:t>
          </a:r>
        </a:p>
      </dsp:txBody>
      <dsp:txXfrm>
        <a:off x="0" y="2628896"/>
        <a:ext cx="7886700" cy="59512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AE5B4-24E1-5242-9183-C11F19FCC3E0}">
      <dsp:nvSpPr>
        <dsp:cNvPr id="0" name=""/>
        <dsp:cNvSpPr/>
      </dsp:nvSpPr>
      <dsp:spPr>
        <a:xfrm>
          <a:off x="0" y="322424"/>
          <a:ext cx="8229600" cy="1323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B-cell destruction </a:t>
          </a:r>
        </a:p>
        <a:p>
          <a:pPr marL="114300" lvl="1" indent="-114300" algn="l" defTabSz="666750">
            <a:lnSpc>
              <a:spcPct val="90000"/>
            </a:lnSpc>
            <a:spcBef>
              <a:spcPct val="0"/>
            </a:spcBef>
            <a:spcAft>
              <a:spcPct val="15000"/>
            </a:spcAft>
            <a:buChar char="•"/>
          </a:pPr>
          <a:r>
            <a:rPr lang="en-US" sz="1500" kern="1200"/>
            <a:t>Insulin deficiency</a:t>
          </a:r>
        </a:p>
        <a:p>
          <a:pPr marL="114300" lvl="1" indent="-114300" algn="l" defTabSz="666750">
            <a:lnSpc>
              <a:spcPct val="90000"/>
            </a:lnSpc>
            <a:spcBef>
              <a:spcPct val="0"/>
            </a:spcBef>
            <a:spcAft>
              <a:spcPct val="15000"/>
            </a:spcAft>
            <a:buChar char="•"/>
          </a:pPr>
          <a:r>
            <a:rPr lang="en-US" sz="1500" kern="1200"/>
            <a:t>Autoimmune process</a:t>
          </a:r>
        </a:p>
        <a:p>
          <a:pPr marL="114300" lvl="1" indent="-114300" algn="l" defTabSz="666750">
            <a:lnSpc>
              <a:spcPct val="90000"/>
            </a:lnSpc>
            <a:spcBef>
              <a:spcPct val="0"/>
            </a:spcBef>
            <a:spcAft>
              <a:spcPct val="15000"/>
            </a:spcAft>
            <a:buChar char="•"/>
          </a:pPr>
          <a:r>
            <a:rPr lang="en-US" sz="1500" kern="1200"/>
            <a:t>10% of cases</a:t>
          </a:r>
        </a:p>
      </dsp:txBody>
      <dsp:txXfrm>
        <a:off x="0" y="322424"/>
        <a:ext cx="8229600" cy="1323000"/>
      </dsp:txXfrm>
    </dsp:sp>
    <dsp:sp modelId="{54E5F19B-125A-D34F-989A-9B1028FC3573}">
      <dsp:nvSpPr>
        <dsp:cNvPr id="0" name=""/>
        <dsp:cNvSpPr/>
      </dsp:nvSpPr>
      <dsp:spPr>
        <a:xfrm>
          <a:off x="411480" y="101024"/>
          <a:ext cx="5760720"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66750">
            <a:lnSpc>
              <a:spcPct val="90000"/>
            </a:lnSpc>
            <a:spcBef>
              <a:spcPct val="0"/>
            </a:spcBef>
            <a:spcAft>
              <a:spcPct val="35000"/>
            </a:spcAft>
            <a:buNone/>
          </a:pPr>
          <a:r>
            <a:rPr lang="en-US" sz="1500" kern="1200"/>
            <a:t>Type I</a:t>
          </a:r>
        </a:p>
      </dsp:txBody>
      <dsp:txXfrm>
        <a:off x="433096" y="122640"/>
        <a:ext cx="5717488" cy="399568"/>
      </dsp:txXfrm>
    </dsp:sp>
    <dsp:sp modelId="{7C9E10B5-B877-8D41-BD2A-A288E38BCDFA}">
      <dsp:nvSpPr>
        <dsp:cNvPr id="0" name=""/>
        <dsp:cNvSpPr/>
      </dsp:nvSpPr>
      <dsp:spPr>
        <a:xfrm>
          <a:off x="0" y="1947825"/>
          <a:ext cx="8229600" cy="1323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Insulin resistance</a:t>
          </a:r>
        </a:p>
        <a:p>
          <a:pPr marL="114300" lvl="1" indent="-114300" algn="l" defTabSz="666750">
            <a:lnSpc>
              <a:spcPct val="90000"/>
            </a:lnSpc>
            <a:spcBef>
              <a:spcPct val="0"/>
            </a:spcBef>
            <a:spcAft>
              <a:spcPct val="15000"/>
            </a:spcAft>
            <a:buChar char="•"/>
          </a:pPr>
          <a:r>
            <a:rPr lang="en-US" sz="1500" kern="1200"/>
            <a:t>Relative insulin deficiency</a:t>
          </a:r>
        </a:p>
        <a:p>
          <a:pPr marL="114300" lvl="1" indent="-114300" algn="l" defTabSz="666750">
            <a:lnSpc>
              <a:spcPct val="90000"/>
            </a:lnSpc>
            <a:spcBef>
              <a:spcPct val="0"/>
            </a:spcBef>
            <a:spcAft>
              <a:spcPct val="15000"/>
            </a:spcAft>
            <a:buChar char="•"/>
          </a:pPr>
          <a:r>
            <a:rPr lang="en-US" sz="1500" kern="1200"/>
            <a:t>10x more common than Type I</a:t>
          </a:r>
        </a:p>
        <a:p>
          <a:pPr marL="114300" lvl="1" indent="-114300" algn="l" defTabSz="666750">
            <a:lnSpc>
              <a:spcPct val="90000"/>
            </a:lnSpc>
            <a:spcBef>
              <a:spcPct val="0"/>
            </a:spcBef>
            <a:spcAft>
              <a:spcPct val="15000"/>
            </a:spcAft>
            <a:buChar char="•"/>
          </a:pPr>
          <a:r>
            <a:rPr lang="en-US" sz="1500" kern="1200"/>
            <a:t>80% of cases associated with obesity</a:t>
          </a:r>
        </a:p>
      </dsp:txBody>
      <dsp:txXfrm>
        <a:off x="0" y="1947825"/>
        <a:ext cx="8229600" cy="1323000"/>
      </dsp:txXfrm>
    </dsp:sp>
    <dsp:sp modelId="{985B60B7-7135-F34D-9D2B-E8BE5605E5AE}">
      <dsp:nvSpPr>
        <dsp:cNvPr id="0" name=""/>
        <dsp:cNvSpPr/>
      </dsp:nvSpPr>
      <dsp:spPr>
        <a:xfrm>
          <a:off x="411480" y="1726425"/>
          <a:ext cx="5760720"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66750">
            <a:lnSpc>
              <a:spcPct val="90000"/>
            </a:lnSpc>
            <a:spcBef>
              <a:spcPct val="0"/>
            </a:spcBef>
            <a:spcAft>
              <a:spcPct val="35000"/>
            </a:spcAft>
            <a:buNone/>
          </a:pPr>
          <a:r>
            <a:rPr lang="en-US" sz="1500" kern="1200"/>
            <a:t>Type II</a:t>
          </a:r>
        </a:p>
      </dsp:txBody>
      <dsp:txXfrm>
        <a:off x="433096" y="1748041"/>
        <a:ext cx="5717488" cy="39956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8EFF1-1750-7540-85F8-CF99F09B6806}">
      <dsp:nvSpPr>
        <dsp:cNvPr id="0" name=""/>
        <dsp:cNvSpPr/>
      </dsp:nvSpPr>
      <dsp:spPr>
        <a:xfrm>
          <a:off x="0" y="51774"/>
          <a:ext cx="462915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Microvascular disease</a:t>
          </a:r>
        </a:p>
      </dsp:txBody>
      <dsp:txXfrm>
        <a:off x="21704" y="73478"/>
        <a:ext cx="4585742" cy="401192"/>
      </dsp:txXfrm>
    </dsp:sp>
    <dsp:sp modelId="{C0985CD0-DA88-5441-933F-B8E5EFC18819}">
      <dsp:nvSpPr>
        <dsp:cNvPr id="0" name=""/>
        <dsp:cNvSpPr/>
      </dsp:nvSpPr>
      <dsp:spPr>
        <a:xfrm>
          <a:off x="0" y="496374"/>
          <a:ext cx="462915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Retinopathy</a:t>
          </a:r>
        </a:p>
        <a:p>
          <a:pPr marL="114300" lvl="1" indent="-114300" algn="l" defTabSz="666750">
            <a:lnSpc>
              <a:spcPct val="90000"/>
            </a:lnSpc>
            <a:spcBef>
              <a:spcPct val="0"/>
            </a:spcBef>
            <a:spcAft>
              <a:spcPct val="20000"/>
            </a:spcAft>
            <a:buChar char="•"/>
          </a:pPr>
          <a:r>
            <a:rPr lang="en-US" sz="1500" kern="1200"/>
            <a:t>Nephropathy</a:t>
          </a:r>
        </a:p>
      </dsp:txBody>
      <dsp:txXfrm>
        <a:off x="0" y="496374"/>
        <a:ext cx="4629150" cy="491625"/>
      </dsp:txXfrm>
    </dsp:sp>
    <dsp:sp modelId="{9E6213F4-E948-024E-8FBA-1E94F7533466}">
      <dsp:nvSpPr>
        <dsp:cNvPr id="0" name=""/>
        <dsp:cNvSpPr/>
      </dsp:nvSpPr>
      <dsp:spPr>
        <a:xfrm>
          <a:off x="0" y="987999"/>
          <a:ext cx="462915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Macrovascular disease</a:t>
          </a:r>
        </a:p>
      </dsp:txBody>
      <dsp:txXfrm>
        <a:off x="21704" y="1009703"/>
        <a:ext cx="4585742" cy="401192"/>
      </dsp:txXfrm>
    </dsp:sp>
    <dsp:sp modelId="{886EF7E8-4323-4D4D-8C98-EEB90CB191E7}">
      <dsp:nvSpPr>
        <dsp:cNvPr id="0" name=""/>
        <dsp:cNvSpPr/>
      </dsp:nvSpPr>
      <dsp:spPr>
        <a:xfrm>
          <a:off x="0" y="1432599"/>
          <a:ext cx="4629150"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Coronary artery disease</a:t>
          </a:r>
        </a:p>
        <a:p>
          <a:pPr marL="114300" lvl="1" indent="-114300" algn="l" defTabSz="666750">
            <a:lnSpc>
              <a:spcPct val="90000"/>
            </a:lnSpc>
            <a:spcBef>
              <a:spcPct val="0"/>
            </a:spcBef>
            <a:spcAft>
              <a:spcPct val="20000"/>
            </a:spcAft>
            <a:buChar char="•"/>
          </a:pPr>
          <a:r>
            <a:rPr lang="en-US" sz="1500" kern="1200"/>
            <a:t>Cerebrovascular disease</a:t>
          </a:r>
        </a:p>
        <a:p>
          <a:pPr marL="114300" lvl="1" indent="-114300" algn="l" defTabSz="666750">
            <a:lnSpc>
              <a:spcPct val="90000"/>
            </a:lnSpc>
            <a:spcBef>
              <a:spcPct val="0"/>
            </a:spcBef>
            <a:spcAft>
              <a:spcPct val="20000"/>
            </a:spcAft>
            <a:buChar char="•"/>
          </a:pPr>
          <a:r>
            <a:rPr lang="en-US" sz="1500" kern="1200"/>
            <a:t>Peripheral vascular disease</a:t>
          </a:r>
        </a:p>
      </dsp:txBody>
      <dsp:txXfrm>
        <a:off x="0" y="1432599"/>
        <a:ext cx="4629150" cy="727605"/>
      </dsp:txXfrm>
    </dsp:sp>
    <dsp:sp modelId="{7D837113-B018-AE46-BEBC-3F30B2609B7F}">
      <dsp:nvSpPr>
        <dsp:cNvPr id="0" name=""/>
        <dsp:cNvSpPr/>
      </dsp:nvSpPr>
      <dsp:spPr>
        <a:xfrm>
          <a:off x="0" y="2160204"/>
          <a:ext cx="462915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Neuropathic disease</a:t>
          </a:r>
        </a:p>
      </dsp:txBody>
      <dsp:txXfrm>
        <a:off x="21704" y="2181908"/>
        <a:ext cx="4585742" cy="401192"/>
      </dsp:txXfrm>
    </dsp:sp>
    <dsp:sp modelId="{985F350D-4FFC-9847-8866-8B31F7680C3A}">
      <dsp:nvSpPr>
        <dsp:cNvPr id="0" name=""/>
        <dsp:cNvSpPr/>
      </dsp:nvSpPr>
      <dsp:spPr>
        <a:xfrm>
          <a:off x="0" y="2659524"/>
          <a:ext cx="462915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Foot ulcers</a:t>
          </a:r>
        </a:p>
      </dsp:txBody>
      <dsp:txXfrm>
        <a:off x="21704" y="2681228"/>
        <a:ext cx="4585742" cy="401192"/>
      </dsp:txXfrm>
    </dsp:sp>
    <dsp:sp modelId="{335A7C4A-AAA7-ED49-A05C-455BB6656575}">
      <dsp:nvSpPr>
        <dsp:cNvPr id="0" name=""/>
        <dsp:cNvSpPr/>
      </dsp:nvSpPr>
      <dsp:spPr>
        <a:xfrm>
          <a:off x="0" y="3158844"/>
          <a:ext cx="462915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Infections </a:t>
          </a:r>
        </a:p>
      </dsp:txBody>
      <dsp:txXfrm>
        <a:off x="21704" y="3180548"/>
        <a:ext cx="4585742" cy="4011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68FCC-5641-394A-B736-8C1E22814869}">
      <dsp:nvSpPr>
        <dsp:cNvPr id="0" name=""/>
        <dsp:cNvSpPr/>
      </dsp:nvSpPr>
      <dsp:spPr>
        <a:xfrm>
          <a:off x="0" y="36091"/>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Heart disease and stroke</a:t>
          </a:r>
        </a:p>
      </dsp:txBody>
      <dsp:txXfrm>
        <a:off x="20561" y="56652"/>
        <a:ext cx="4588028" cy="380078"/>
      </dsp:txXfrm>
    </dsp:sp>
    <dsp:sp modelId="{9FB9D2B1-D1E0-B34B-962C-4C19DDACB9AE}">
      <dsp:nvSpPr>
        <dsp:cNvPr id="0" name=""/>
        <dsp:cNvSpPr/>
      </dsp:nvSpPr>
      <dsp:spPr>
        <a:xfrm>
          <a:off x="0" y="457291"/>
          <a:ext cx="4629150" cy="1061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Accounts for about 65% of deaths  </a:t>
          </a:r>
        </a:p>
        <a:p>
          <a:pPr marL="114300" lvl="1" indent="-114300" algn="l" defTabSz="622300">
            <a:lnSpc>
              <a:spcPct val="90000"/>
            </a:lnSpc>
            <a:spcBef>
              <a:spcPct val="0"/>
            </a:spcBef>
            <a:spcAft>
              <a:spcPct val="20000"/>
            </a:spcAft>
            <a:buChar char="•"/>
          </a:pPr>
          <a:r>
            <a:rPr lang="en-US" sz="1400" kern="1200"/>
            <a:t>Heart disease death rate 2 to 4 times higher than without diabetes</a:t>
          </a:r>
        </a:p>
        <a:p>
          <a:pPr marL="114300" lvl="1" indent="-114300" algn="l" defTabSz="622300">
            <a:lnSpc>
              <a:spcPct val="90000"/>
            </a:lnSpc>
            <a:spcBef>
              <a:spcPct val="0"/>
            </a:spcBef>
            <a:spcAft>
              <a:spcPct val="20000"/>
            </a:spcAft>
            <a:buChar char="•"/>
          </a:pPr>
          <a:r>
            <a:rPr lang="en-US" sz="1400" kern="1200"/>
            <a:t>Risk for stroke is 2 to 4 times higher among people with diabetes </a:t>
          </a:r>
        </a:p>
      </dsp:txBody>
      <dsp:txXfrm>
        <a:off x="0" y="457291"/>
        <a:ext cx="4629150" cy="1061910"/>
      </dsp:txXfrm>
    </dsp:sp>
    <dsp:sp modelId="{AB2034D8-5505-3249-B42A-8C9A13D58894}">
      <dsp:nvSpPr>
        <dsp:cNvPr id="0" name=""/>
        <dsp:cNvSpPr/>
      </dsp:nvSpPr>
      <dsp:spPr>
        <a:xfrm>
          <a:off x="0" y="1519202"/>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High blood pressure </a:t>
          </a:r>
        </a:p>
      </dsp:txBody>
      <dsp:txXfrm>
        <a:off x="20561" y="1539763"/>
        <a:ext cx="4588028" cy="380078"/>
      </dsp:txXfrm>
    </dsp:sp>
    <dsp:sp modelId="{54C247BA-4434-3C45-9B68-5EE0622A6D6D}">
      <dsp:nvSpPr>
        <dsp:cNvPr id="0" name=""/>
        <dsp:cNvSpPr/>
      </dsp:nvSpPr>
      <dsp:spPr>
        <a:xfrm>
          <a:off x="0" y="1940402"/>
          <a:ext cx="46291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About 73% of adults with diabetes have hypertension or use prescription medications for hypertension </a:t>
          </a:r>
        </a:p>
      </dsp:txBody>
      <dsp:txXfrm>
        <a:off x="0" y="1940402"/>
        <a:ext cx="4629150" cy="419175"/>
      </dsp:txXfrm>
    </dsp:sp>
    <dsp:sp modelId="{917A2F84-3E7B-284C-BDD8-CDB91EB81373}">
      <dsp:nvSpPr>
        <dsp:cNvPr id="0" name=""/>
        <dsp:cNvSpPr/>
      </dsp:nvSpPr>
      <dsp:spPr>
        <a:xfrm>
          <a:off x="0" y="2359577"/>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Blindness </a:t>
          </a:r>
        </a:p>
      </dsp:txBody>
      <dsp:txXfrm>
        <a:off x="20561" y="2380138"/>
        <a:ext cx="4588028" cy="380078"/>
      </dsp:txXfrm>
    </dsp:sp>
    <dsp:sp modelId="{29C0A65E-CE54-E547-92D7-A2EC21C20B9E}">
      <dsp:nvSpPr>
        <dsp:cNvPr id="0" name=""/>
        <dsp:cNvSpPr/>
      </dsp:nvSpPr>
      <dsp:spPr>
        <a:xfrm>
          <a:off x="0" y="2780777"/>
          <a:ext cx="4629150" cy="83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Leading cause of new cases of blindness among adults aged 20-74 years</a:t>
          </a:r>
        </a:p>
        <a:p>
          <a:pPr marL="114300" lvl="1" indent="-114300" algn="l" defTabSz="622300">
            <a:lnSpc>
              <a:spcPct val="90000"/>
            </a:lnSpc>
            <a:spcBef>
              <a:spcPct val="0"/>
            </a:spcBef>
            <a:spcAft>
              <a:spcPct val="20000"/>
            </a:spcAft>
            <a:buChar char="•"/>
          </a:pPr>
          <a:r>
            <a:rPr lang="en-US" sz="1400" kern="1200"/>
            <a:t>Diabetic retinopathy causes 12,000 to 24,000 new cases of blindness each year </a:t>
          </a:r>
        </a:p>
      </dsp:txBody>
      <dsp:txXfrm>
        <a:off x="0" y="2780777"/>
        <a:ext cx="4629150" cy="83835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3F433-37A9-2C40-A1A3-BE3BEB570D55}">
      <dsp:nvSpPr>
        <dsp:cNvPr id="0" name=""/>
        <dsp:cNvSpPr/>
      </dsp:nvSpPr>
      <dsp:spPr>
        <a:xfrm>
          <a:off x="0" y="112434"/>
          <a:ext cx="462915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Kidney disease </a:t>
          </a:r>
        </a:p>
      </dsp:txBody>
      <dsp:txXfrm>
        <a:off x="23988" y="136422"/>
        <a:ext cx="4581174" cy="443423"/>
      </dsp:txXfrm>
    </dsp:sp>
    <dsp:sp modelId="{59A8C523-341D-A141-8F8B-92DBD0E5A65E}">
      <dsp:nvSpPr>
        <dsp:cNvPr id="0" name=""/>
        <dsp:cNvSpPr/>
      </dsp:nvSpPr>
      <dsp:spPr>
        <a:xfrm>
          <a:off x="0" y="603834"/>
          <a:ext cx="4629150"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Diabetes is the leading cause of kidney failure</a:t>
          </a:r>
        </a:p>
        <a:p>
          <a:pPr marL="171450" lvl="1" indent="-171450" algn="l" defTabSz="711200">
            <a:lnSpc>
              <a:spcPct val="90000"/>
            </a:lnSpc>
            <a:spcBef>
              <a:spcPct val="0"/>
            </a:spcBef>
            <a:spcAft>
              <a:spcPct val="20000"/>
            </a:spcAft>
            <a:buChar char="•"/>
          </a:pPr>
          <a:r>
            <a:rPr lang="en-US" sz="1600" kern="1200"/>
            <a:t>44% of new cases in 2002 </a:t>
          </a:r>
        </a:p>
      </dsp:txBody>
      <dsp:txXfrm>
        <a:off x="0" y="603834"/>
        <a:ext cx="4629150" cy="521640"/>
      </dsp:txXfrm>
    </dsp:sp>
    <dsp:sp modelId="{607FB6B8-5B22-7F44-B14B-922157E74BCF}">
      <dsp:nvSpPr>
        <dsp:cNvPr id="0" name=""/>
        <dsp:cNvSpPr/>
      </dsp:nvSpPr>
      <dsp:spPr>
        <a:xfrm>
          <a:off x="0" y="1125474"/>
          <a:ext cx="462915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Nervous system disease</a:t>
          </a:r>
        </a:p>
      </dsp:txBody>
      <dsp:txXfrm>
        <a:off x="23988" y="1149462"/>
        <a:ext cx="4581174" cy="443423"/>
      </dsp:txXfrm>
    </dsp:sp>
    <dsp:sp modelId="{53466E63-FC57-D74E-B50F-998D40B40484}">
      <dsp:nvSpPr>
        <dsp:cNvPr id="0" name=""/>
        <dsp:cNvSpPr/>
      </dsp:nvSpPr>
      <dsp:spPr>
        <a:xfrm>
          <a:off x="0" y="1616874"/>
          <a:ext cx="462915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60% to 70% of diabetics have mild to severe forms of nervous system damage </a:t>
          </a:r>
        </a:p>
        <a:p>
          <a:pPr marL="171450" lvl="1" indent="-171450" algn="l" defTabSz="711200">
            <a:lnSpc>
              <a:spcPct val="90000"/>
            </a:lnSpc>
            <a:spcBef>
              <a:spcPct val="0"/>
            </a:spcBef>
            <a:spcAft>
              <a:spcPct val="20000"/>
            </a:spcAft>
            <a:buChar char="•"/>
          </a:pPr>
          <a:r>
            <a:rPr lang="en-US" sz="1600" kern="1200"/>
            <a:t>Almost 30% aged 40 years or older have impaired sensation in the feet </a:t>
          </a:r>
        </a:p>
      </dsp:txBody>
      <dsp:txXfrm>
        <a:off x="0" y="1616874"/>
        <a:ext cx="4629150" cy="956340"/>
      </dsp:txXfrm>
    </dsp:sp>
    <dsp:sp modelId="{C2060816-2179-5148-B69A-A076C2067D73}">
      <dsp:nvSpPr>
        <dsp:cNvPr id="0" name=""/>
        <dsp:cNvSpPr/>
      </dsp:nvSpPr>
      <dsp:spPr>
        <a:xfrm>
          <a:off x="0" y="2573214"/>
          <a:ext cx="4629150"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Amputations </a:t>
          </a:r>
        </a:p>
      </dsp:txBody>
      <dsp:txXfrm>
        <a:off x="23988" y="2597202"/>
        <a:ext cx="4581174" cy="443423"/>
      </dsp:txXfrm>
    </dsp:sp>
    <dsp:sp modelId="{C1B4F53F-86B2-EE4D-A3DC-030A636728AF}">
      <dsp:nvSpPr>
        <dsp:cNvPr id="0" name=""/>
        <dsp:cNvSpPr/>
      </dsp:nvSpPr>
      <dsp:spPr>
        <a:xfrm>
          <a:off x="0" y="3064614"/>
          <a:ext cx="4629150"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More than 60% of non-traumatic lower-limb amputations occur in people with diabetes  </a:t>
          </a:r>
        </a:p>
      </dsp:txBody>
      <dsp:txXfrm>
        <a:off x="0" y="3064614"/>
        <a:ext cx="4629150" cy="47817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A9B3D-93C0-9140-B95A-572E162B2B7B}">
      <dsp:nvSpPr>
        <dsp:cNvPr id="0" name=""/>
        <dsp:cNvSpPr/>
      </dsp:nvSpPr>
      <dsp:spPr>
        <a:xfrm>
          <a:off x="0" y="48849"/>
          <a:ext cx="462915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Glucose control</a:t>
          </a:r>
        </a:p>
      </dsp:txBody>
      <dsp:txXfrm>
        <a:off x="27415" y="76264"/>
        <a:ext cx="4574320" cy="506769"/>
      </dsp:txXfrm>
    </dsp:sp>
    <dsp:sp modelId="{91989240-4BED-624D-8D03-ED5DEC47421B}">
      <dsp:nvSpPr>
        <dsp:cNvPr id="0" name=""/>
        <dsp:cNvSpPr/>
      </dsp:nvSpPr>
      <dsp:spPr>
        <a:xfrm>
          <a:off x="0" y="610449"/>
          <a:ext cx="4629150"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Every percentage point drop in A1C blood test results (e.g., from 8% to 7%) reduces the risk of microvascular complications (eye, kidney, and nerve diseases) by 40% </a:t>
          </a:r>
        </a:p>
      </dsp:txBody>
      <dsp:txXfrm>
        <a:off x="0" y="610449"/>
        <a:ext cx="4629150" cy="1316520"/>
      </dsp:txXfrm>
    </dsp:sp>
    <dsp:sp modelId="{9EF89E56-E60F-384A-9ABB-797E61256784}">
      <dsp:nvSpPr>
        <dsp:cNvPr id="0" name=""/>
        <dsp:cNvSpPr/>
      </dsp:nvSpPr>
      <dsp:spPr>
        <a:xfrm>
          <a:off x="0" y="1926969"/>
          <a:ext cx="4629150" cy="561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Blood pressure control </a:t>
          </a:r>
        </a:p>
      </dsp:txBody>
      <dsp:txXfrm>
        <a:off x="27415" y="1954384"/>
        <a:ext cx="4574320" cy="506769"/>
      </dsp:txXfrm>
    </dsp:sp>
    <dsp:sp modelId="{F0E406DC-698A-D949-A613-AC354406D44C}">
      <dsp:nvSpPr>
        <dsp:cNvPr id="0" name=""/>
        <dsp:cNvSpPr/>
      </dsp:nvSpPr>
      <dsp:spPr>
        <a:xfrm>
          <a:off x="0" y="2488569"/>
          <a:ext cx="4629150" cy="111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33% to 50% reduced risk of cardiovascular disease </a:t>
          </a:r>
        </a:p>
        <a:p>
          <a:pPr marL="171450" lvl="1" indent="-171450" algn="l" defTabSz="844550">
            <a:lnSpc>
              <a:spcPct val="90000"/>
            </a:lnSpc>
            <a:spcBef>
              <a:spcPct val="0"/>
            </a:spcBef>
            <a:spcAft>
              <a:spcPct val="20000"/>
            </a:spcAft>
            <a:buChar char="•"/>
          </a:pPr>
          <a:r>
            <a:rPr lang="en-US" sz="1900" kern="1200"/>
            <a:t>Risk of microvascular complications by approximately 33% </a:t>
          </a:r>
        </a:p>
      </dsp:txBody>
      <dsp:txXfrm>
        <a:off x="0" y="2488569"/>
        <a:ext cx="4629150" cy="11178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89703-21E3-3744-93AC-F88C17349D63}">
      <dsp:nvSpPr>
        <dsp:cNvPr id="0" name=""/>
        <dsp:cNvSpPr/>
      </dsp:nvSpPr>
      <dsp:spPr>
        <a:xfrm>
          <a:off x="0" y="95221"/>
          <a:ext cx="4629150" cy="684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Control of blood lipids </a:t>
          </a:r>
        </a:p>
      </dsp:txBody>
      <dsp:txXfrm>
        <a:off x="33412" y="128633"/>
        <a:ext cx="4562326" cy="617626"/>
      </dsp:txXfrm>
    </dsp:sp>
    <dsp:sp modelId="{3ABA9CD3-0702-8A4A-B362-A7E7A3461032}">
      <dsp:nvSpPr>
        <dsp:cNvPr id="0" name=""/>
        <dsp:cNvSpPr/>
      </dsp:nvSpPr>
      <dsp:spPr>
        <a:xfrm>
          <a:off x="0" y="779671"/>
          <a:ext cx="4629150" cy="41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Control of cholesterol or blood lipids can reduce cardiovascular complications by 20% to 50%</a:t>
          </a:r>
        </a:p>
      </dsp:txBody>
      <dsp:txXfrm>
        <a:off x="0" y="779671"/>
        <a:ext cx="4629150" cy="419175"/>
      </dsp:txXfrm>
    </dsp:sp>
    <dsp:sp modelId="{5306151F-26EE-D946-BBAF-58B9D2A25262}">
      <dsp:nvSpPr>
        <dsp:cNvPr id="0" name=""/>
        <dsp:cNvSpPr/>
      </dsp:nvSpPr>
      <dsp:spPr>
        <a:xfrm>
          <a:off x="0" y="1198846"/>
          <a:ext cx="4629150" cy="684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Preventive care practices for eyes, kidneys, and feet</a:t>
          </a:r>
        </a:p>
      </dsp:txBody>
      <dsp:txXfrm>
        <a:off x="33412" y="1232258"/>
        <a:ext cx="4562326" cy="617626"/>
      </dsp:txXfrm>
    </dsp:sp>
    <dsp:sp modelId="{0AA91097-4171-5B48-84C7-0CEAECACAFE5}">
      <dsp:nvSpPr>
        <dsp:cNvPr id="0" name=""/>
        <dsp:cNvSpPr/>
      </dsp:nvSpPr>
      <dsp:spPr>
        <a:xfrm>
          <a:off x="0" y="1883297"/>
          <a:ext cx="4629150" cy="1676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Reduce severe vision loss by 50% to 60% </a:t>
          </a:r>
        </a:p>
        <a:p>
          <a:pPr marL="114300" lvl="1" indent="-114300" algn="l" defTabSz="622300">
            <a:lnSpc>
              <a:spcPct val="90000"/>
            </a:lnSpc>
            <a:spcBef>
              <a:spcPct val="0"/>
            </a:spcBef>
            <a:spcAft>
              <a:spcPct val="20000"/>
            </a:spcAft>
            <a:buChar char="•"/>
          </a:pPr>
          <a:r>
            <a:rPr lang="en-US" sz="1400" kern="1200"/>
            <a:t>Reduce amputation rates by 45% to 85% </a:t>
          </a:r>
        </a:p>
        <a:p>
          <a:pPr marL="114300" lvl="1" indent="-114300" algn="l" defTabSz="622300">
            <a:lnSpc>
              <a:spcPct val="90000"/>
            </a:lnSpc>
            <a:spcBef>
              <a:spcPct val="0"/>
            </a:spcBef>
            <a:spcAft>
              <a:spcPct val="20000"/>
            </a:spcAft>
            <a:buChar char="•"/>
          </a:pPr>
          <a:r>
            <a:rPr lang="en-US" sz="1400" kern="1200"/>
            <a:t>Lowering blood pressure can reduce the decline in kidney function by 30% to 70%</a:t>
          </a:r>
        </a:p>
        <a:p>
          <a:pPr marL="114300" lvl="1" indent="-114300" algn="l" defTabSz="622300">
            <a:lnSpc>
              <a:spcPct val="90000"/>
            </a:lnSpc>
            <a:spcBef>
              <a:spcPct val="0"/>
            </a:spcBef>
            <a:spcAft>
              <a:spcPct val="20000"/>
            </a:spcAft>
            <a:buChar char="•"/>
          </a:pPr>
          <a:r>
            <a:rPr lang="en-US" sz="1400" kern="1200"/>
            <a:t>Treatment with ACE inhibitors and angiotensin receptor blockers (ARBs) are more effective in reducing the decline in kidney function than other blood pressure lowering drugs </a:t>
          </a:r>
        </a:p>
      </dsp:txBody>
      <dsp:txXfrm>
        <a:off x="0" y="1883297"/>
        <a:ext cx="4629150" cy="1676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7E8F7-B26A-E340-B751-2E1AAB603059}">
      <dsp:nvSpPr>
        <dsp:cNvPr id="0" name=""/>
        <dsp:cNvSpPr/>
      </dsp:nvSpPr>
      <dsp:spPr>
        <a:xfrm>
          <a:off x="0" y="105347"/>
          <a:ext cx="4629150" cy="540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Prior to first Guidelines there were no set educational requirements or practice parameters</a:t>
          </a:r>
          <a:endParaRPr lang="en-US" sz="1400" kern="1200" dirty="0"/>
        </a:p>
      </dsp:txBody>
      <dsp:txXfrm>
        <a:off x="26387" y="131734"/>
        <a:ext cx="4576376" cy="487766"/>
      </dsp:txXfrm>
    </dsp:sp>
    <dsp:sp modelId="{4FCD8751-9380-BC4F-B4C4-9CBBB075328A}">
      <dsp:nvSpPr>
        <dsp:cNvPr id="0" name=""/>
        <dsp:cNvSpPr/>
      </dsp:nvSpPr>
      <dsp:spPr>
        <a:xfrm>
          <a:off x="0" y="645887"/>
          <a:ext cx="4629150" cy="32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In some states a dental degree was sufficient to give general anesthesia</a:t>
          </a:r>
        </a:p>
      </dsp:txBody>
      <dsp:txXfrm>
        <a:off x="0" y="645887"/>
        <a:ext cx="4629150" cy="326025"/>
      </dsp:txXfrm>
    </dsp:sp>
    <dsp:sp modelId="{208E5D6C-F745-8E4E-894F-EECDED56C2B2}">
      <dsp:nvSpPr>
        <dsp:cNvPr id="0" name=""/>
        <dsp:cNvSpPr/>
      </dsp:nvSpPr>
      <dsp:spPr>
        <a:xfrm>
          <a:off x="0" y="971912"/>
          <a:ext cx="4629150" cy="540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First </a:t>
          </a:r>
          <a:r>
            <a:rPr lang="en-US" sz="1400" kern="1200" dirty="0"/>
            <a:t>Teaching and Use Guidelines established in 1971</a:t>
          </a:r>
        </a:p>
      </dsp:txBody>
      <dsp:txXfrm>
        <a:off x="26387" y="998299"/>
        <a:ext cx="4576376" cy="487766"/>
      </dsp:txXfrm>
    </dsp:sp>
    <dsp:sp modelId="{39F7F5FD-4D0B-DD4A-8361-899A2783F9AC}">
      <dsp:nvSpPr>
        <dsp:cNvPr id="0" name=""/>
        <dsp:cNvSpPr/>
      </dsp:nvSpPr>
      <dsp:spPr>
        <a:xfrm>
          <a:off x="0" y="1512452"/>
          <a:ext cx="4629150" cy="3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Standardized training requirements</a:t>
          </a:r>
        </a:p>
        <a:p>
          <a:pPr marL="57150" lvl="1" indent="-57150" algn="l" defTabSz="488950">
            <a:lnSpc>
              <a:spcPct val="90000"/>
            </a:lnSpc>
            <a:spcBef>
              <a:spcPct val="0"/>
            </a:spcBef>
            <a:spcAft>
              <a:spcPct val="20000"/>
            </a:spcAft>
            <a:buChar char="•"/>
          </a:pPr>
          <a:r>
            <a:rPr lang="en-US" sz="1100" kern="1200" dirty="0"/>
            <a:t>Standardized practice requirements</a:t>
          </a:r>
        </a:p>
      </dsp:txBody>
      <dsp:txXfrm>
        <a:off x="0" y="1512452"/>
        <a:ext cx="4629150" cy="362250"/>
      </dsp:txXfrm>
    </dsp:sp>
    <dsp:sp modelId="{3B64FDE9-6DB6-FF4F-B9E4-DF6691048764}">
      <dsp:nvSpPr>
        <dsp:cNvPr id="0" name=""/>
        <dsp:cNvSpPr/>
      </dsp:nvSpPr>
      <dsp:spPr>
        <a:xfrm>
          <a:off x="0" y="1874702"/>
          <a:ext cx="4629150" cy="540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Dynamic document</a:t>
          </a:r>
        </a:p>
      </dsp:txBody>
      <dsp:txXfrm>
        <a:off x="26387" y="1901089"/>
        <a:ext cx="4576376" cy="487766"/>
      </dsp:txXfrm>
    </dsp:sp>
    <dsp:sp modelId="{78A7AC5D-D4EB-C447-B2F0-073C997F6848}">
      <dsp:nvSpPr>
        <dsp:cNvPr id="0" name=""/>
        <dsp:cNvSpPr/>
      </dsp:nvSpPr>
      <dsp:spPr>
        <a:xfrm>
          <a:off x="0" y="2415242"/>
          <a:ext cx="4629150"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Revised 10 times (most recently in 2016)</a:t>
          </a:r>
        </a:p>
      </dsp:txBody>
      <dsp:txXfrm>
        <a:off x="0" y="2415242"/>
        <a:ext cx="4629150" cy="231840"/>
      </dsp:txXfrm>
    </dsp:sp>
    <dsp:sp modelId="{A4B40579-CA67-2749-BC47-8E8878D8CF52}">
      <dsp:nvSpPr>
        <dsp:cNvPr id="0" name=""/>
        <dsp:cNvSpPr/>
      </dsp:nvSpPr>
      <dsp:spPr>
        <a:xfrm>
          <a:off x="0" y="2647081"/>
          <a:ext cx="4629150" cy="540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i="1" kern="1200" dirty="0"/>
            <a:t>Guidelines </a:t>
          </a:r>
          <a:r>
            <a:rPr lang="en-US" sz="1400" kern="1200" dirty="0"/>
            <a:t>are disseminated to state dental boards</a:t>
          </a:r>
        </a:p>
      </dsp:txBody>
      <dsp:txXfrm>
        <a:off x="26387" y="2673468"/>
        <a:ext cx="4576376" cy="487766"/>
      </dsp:txXfrm>
    </dsp:sp>
    <dsp:sp modelId="{1D8C8D33-3C92-9C42-8F64-2795239A46F2}">
      <dsp:nvSpPr>
        <dsp:cNvPr id="0" name=""/>
        <dsp:cNvSpPr/>
      </dsp:nvSpPr>
      <dsp:spPr>
        <a:xfrm>
          <a:off x="0" y="3187621"/>
          <a:ext cx="4629150" cy="36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Template for developing state anesthesia rules and regulations</a:t>
          </a:r>
        </a:p>
        <a:p>
          <a:pPr marL="57150" lvl="1" indent="-57150" algn="l" defTabSz="488950">
            <a:lnSpc>
              <a:spcPct val="90000"/>
            </a:lnSpc>
            <a:spcBef>
              <a:spcPct val="0"/>
            </a:spcBef>
            <a:spcAft>
              <a:spcPct val="20000"/>
            </a:spcAft>
            <a:buChar char="•"/>
          </a:pPr>
          <a:r>
            <a:rPr lang="en-US" sz="1100" kern="1200" dirty="0"/>
            <a:t>Help fulfill mandate to protect the public</a:t>
          </a:r>
        </a:p>
      </dsp:txBody>
      <dsp:txXfrm>
        <a:off x="0" y="3187621"/>
        <a:ext cx="4629150" cy="36225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A4081-B638-4045-974C-6F8ACA02F7D8}">
      <dsp:nvSpPr>
        <dsp:cNvPr id="0" name=""/>
        <dsp:cNvSpPr/>
      </dsp:nvSpPr>
      <dsp:spPr>
        <a:xfrm>
          <a:off x="0" y="335752"/>
          <a:ext cx="7886700" cy="45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2312CD3-D7D8-4E4B-BF4F-36BE76C7C904}">
      <dsp:nvSpPr>
        <dsp:cNvPr id="0" name=""/>
        <dsp:cNvSpPr/>
      </dsp:nvSpPr>
      <dsp:spPr>
        <a:xfrm>
          <a:off x="394335" y="70072"/>
          <a:ext cx="5520690"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a:t>Glycated hemoglobin or glycosylated hemoglobin</a:t>
          </a:r>
        </a:p>
      </dsp:txBody>
      <dsp:txXfrm>
        <a:off x="420274" y="96011"/>
        <a:ext cx="5468812" cy="479482"/>
      </dsp:txXfrm>
    </dsp:sp>
    <dsp:sp modelId="{5F7C8F4A-6389-8941-BBE8-0BEA1BCCF28F}">
      <dsp:nvSpPr>
        <dsp:cNvPr id="0" name=""/>
        <dsp:cNvSpPr/>
      </dsp:nvSpPr>
      <dsp:spPr>
        <a:xfrm>
          <a:off x="0" y="1152232"/>
          <a:ext cx="7886700" cy="2041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12096" tIns="374904" rIns="61209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A1C formed when glucose in the blood binds irreversibly to hemoglobin to form a stable glycated hemoglobin complex</a:t>
          </a:r>
        </a:p>
        <a:p>
          <a:pPr marL="171450" lvl="1" indent="-171450" algn="l" defTabSz="800100">
            <a:lnSpc>
              <a:spcPct val="90000"/>
            </a:lnSpc>
            <a:spcBef>
              <a:spcPct val="0"/>
            </a:spcBef>
            <a:spcAft>
              <a:spcPct val="15000"/>
            </a:spcAft>
            <a:buChar char="•"/>
          </a:pPr>
          <a:r>
            <a:rPr lang="en-US" sz="1800" kern="1200"/>
            <a:t>Normal life span of red blood cells is 90-120 days</a:t>
          </a:r>
        </a:p>
        <a:p>
          <a:pPr marL="171450" lvl="1" indent="-171450" algn="l" defTabSz="800100">
            <a:lnSpc>
              <a:spcPct val="90000"/>
            </a:lnSpc>
            <a:spcBef>
              <a:spcPct val="0"/>
            </a:spcBef>
            <a:spcAft>
              <a:spcPct val="15000"/>
            </a:spcAft>
            <a:buChar char="•"/>
          </a:pPr>
          <a:r>
            <a:rPr lang="en-US" sz="1800" kern="1200"/>
            <a:t>A1C will only be eliminated when the red cells are replaced</a:t>
          </a:r>
        </a:p>
        <a:p>
          <a:pPr marL="171450" lvl="1" indent="-171450" algn="l" defTabSz="800100">
            <a:lnSpc>
              <a:spcPct val="90000"/>
            </a:lnSpc>
            <a:spcBef>
              <a:spcPct val="0"/>
            </a:spcBef>
            <a:spcAft>
              <a:spcPct val="15000"/>
            </a:spcAft>
            <a:buChar char="•"/>
          </a:pPr>
          <a:r>
            <a:rPr lang="en-US" sz="1800" kern="1200"/>
            <a:t>A1C values proportional to the concentration of glucose in the blood over the full life span of the red blood</a:t>
          </a:r>
        </a:p>
      </dsp:txBody>
      <dsp:txXfrm>
        <a:off x="0" y="1152232"/>
        <a:ext cx="7886700" cy="2041200"/>
      </dsp:txXfrm>
    </dsp:sp>
    <dsp:sp modelId="{CBEF071F-F3BE-DE4E-A492-ACA6786FD9EE}">
      <dsp:nvSpPr>
        <dsp:cNvPr id="0" name=""/>
        <dsp:cNvSpPr/>
      </dsp:nvSpPr>
      <dsp:spPr>
        <a:xfrm>
          <a:off x="394335" y="886552"/>
          <a:ext cx="5520690"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a:t>Indicates a patient's blood sugar control over the last 2-3 months</a:t>
          </a:r>
        </a:p>
      </dsp:txBody>
      <dsp:txXfrm>
        <a:off x="420274" y="912491"/>
        <a:ext cx="5468812" cy="47948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ADB8C-87C9-DA4C-9783-B1F84B8C9276}">
      <dsp:nvSpPr>
        <dsp:cNvPr id="0" name=""/>
        <dsp:cNvSpPr/>
      </dsp:nvSpPr>
      <dsp:spPr>
        <a:xfrm>
          <a:off x="0" y="40779"/>
          <a:ext cx="4885203" cy="538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Syndromes of aging</a:t>
          </a:r>
        </a:p>
      </dsp:txBody>
      <dsp:txXfrm>
        <a:off x="26273" y="67052"/>
        <a:ext cx="4832657" cy="485654"/>
      </dsp:txXfrm>
    </dsp:sp>
    <dsp:sp modelId="{86D3BEFD-9F3D-CE46-978A-27CF54110CE7}">
      <dsp:nvSpPr>
        <dsp:cNvPr id="0" name=""/>
        <dsp:cNvSpPr/>
      </dsp:nvSpPr>
      <dsp:spPr>
        <a:xfrm>
          <a:off x="0" y="645220"/>
          <a:ext cx="4885203" cy="53820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Problems specific to aging</a:t>
          </a:r>
        </a:p>
      </dsp:txBody>
      <dsp:txXfrm>
        <a:off x="26273" y="671493"/>
        <a:ext cx="4832657" cy="485654"/>
      </dsp:txXfrm>
    </dsp:sp>
    <dsp:sp modelId="{0BE2D41F-BABD-8B45-8131-099571DF2BB2}">
      <dsp:nvSpPr>
        <dsp:cNvPr id="0" name=""/>
        <dsp:cNvSpPr/>
      </dsp:nvSpPr>
      <dsp:spPr>
        <a:xfrm>
          <a:off x="0" y="1183420"/>
          <a:ext cx="4885203" cy="204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Obesity</a:t>
          </a:r>
        </a:p>
        <a:p>
          <a:pPr marL="171450" lvl="1" indent="-171450" algn="l" defTabSz="800100">
            <a:lnSpc>
              <a:spcPct val="90000"/>
            </a:lnSpc>
            <a:spcBef>
              <a:spcPct val="0"/>
            </a:spcBef>
            <a:spcAft>
              <a:spcPct val="20000"/>
            </a:spcAft>
            <a:buChar char="•"/>
          </a:pPr>
          <a:r>
            <a:rPr lang="en-US" sz="1800" kern="1200" dirty="0"/>
            <a:t>Obstructive sleep apnea</a:t>
          </a:r>
        </a:p>
        <a:p>
          <a:pPr marL="171450" lvl="1" indent="-171450" algn="l" defTabSz="800100">
            <a:lnSpc>
              <a:spcPct val="90000"/>
            </a:lnSpc>
            <a:spcBef>
              <a:spcPct val="0"/>
            </a:spcBef>
            <a:spcAft>
              <a:spcPct val="20000"/>
            </a:spcAft>
            <a:buChar char="•"/>
          </a:pPr>
          <a:r>
            <a:rPr lang="en-US" sz="1800" kern="1200" dirty="0"/>
            <a:t>COPD</a:t>
          </a:r>
        </a:p>
        <a:p>
          <a:pPr marL="171450" lvl="1" indent="-171450" algn="l" defTabSz="800100">
            <a:lnSpc>
              <a:spcPct val="90000"/>
            </a:lnSpc>
            <a:spcBef>
              <a:spcPct val="0"/>
            </a:spcBef>
            <a:spcAft>
              <a:spcPct val="20000"/>
            </a:spcAft>
            <a:buChar char="•"/>
          </a:pPr>
          <a:r>
            <a:rPr lang="en-US" sz="1800" kern="1200" dirty="0"/>
            <a:t>Diabetes</a:t>
          </a:r>
        </a:p>
        <a:p>
          <a:pPr marL="171450" lvl="1" indent="-171450" algn="l" defTabSz="800100">
            <a:lnSpc>
              <a:spcPct val="90000"/>
            </a:lnSpc>
            <a:spcBef>
              <a:spcPct val="0"/>
            </a:spcBef>
            <a:spcAft>
              <a:spcPct val="20000"/>
            </a:spcAft>
            <a:buChar char="•"/>
          </a:pPr>
          <a:r>
            <a:rPr lang="en-US" sz="1800" kern="1200" dirty="0"/>
            <a:t>Atrial fibrillation</a:t>
          </a:r>
        </a:p>
        <a:p>
          <a:pPr marL="171450" lvl="1" indent="-171450" algn="l" defTabSz="800100">
            <a:lnSpc>
              <a:spcPct val="90000"/>
            </a:lnSpc>
            <a:spcBef>
              <a:spcPct val="0"/>
            </a:spcBef>
            <a:spcAft>
              <a:spcPct val="20000"/>
            </a:spcAft>
            <a:buChar char="•"/>
          </a:pPr>
          <a:r>
            <a:rPr lang="en-US" sz="1800" kern="1200" dirty="0"/>
            <a:t>Parkinson’s disease</a:t>
          </a:r>
        </a:p>
        <a:p>
          <a:pPr marL="171450" lvl="1" indent="-171450" algn="l" defTabSz="800100">
            <a:lnSpc>
              <a:spcPct val="90000"/>
            </a:lnSpc>
            <a:spcBef>
              <a:spcPct val="0"/>
            </a:spcBef>
            <a:spcAft>
              <a:spcPct val="20000"/>
            </a:spcAft>
            <a:buChar char="•"/>
          </a:pPr>
          <a:r>
            <a:rPr lang="en-US" sz="1800" kern="1200" dirty="0"/>
            <a:t>Cognitive impairment</a:t>
          </a:r>
        </a:p>
      </dsp:txBody>
      <dsp:txXfrm>
        <a:off x="0" y="1183420"/>
        <a:ext cx="4885203" cy="2047230"/>
      </dsp:txXfrm>
    </dsp:sp>
    <dsp:sp modelId="{82E5711C-3899-2640-BC9E-A932BDCD3FC2}">
      <dsp:nvSpPr>
        <dsp:cNvPr id="0" name=""/>
        <dsp:cNvSpPr/>
      </dsp:nvSpPr>
      <dsp:spPr>
        <a:xfrm>
          <a:off x="0" y="3230650"/>
          <a:ext cx="4885203" cy="53820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Geriatric pharmacology</a:t>
          </a:r>
        </a:p>
      </dsp:txBody>
      <dsp:txXfrm>
        <a:off x="26273" y="3256923"/>
        <a:ext cx="4832657" cy="485654"/>
      </dsp:txXfrm>
    </dsp:sp>
    <dsp:sp modelId="{575A0234-289A-9645-90C9-6F0DC4C5A351}">
      <dsp:nvSpPr>
        <dsp:cNvPr id="0" name=""/>
        <dsp:cNvSpPr/>
      </dsp:nvSpPr>
      <dsp:spPr>
        <a:xfrm>
          <a:off x="0" y="3835090"/>
          <a:ext cx="4885203" cy="5382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Anesthetic considerations</a:t>
          </a:r>
        </a:p>
      </dsp:txBody>
      <dsp:txXfrm>
        <a:off x="26273" y="3861363"/>
        <a:ext cx="4832657" cy="48565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46E64-42E7-0546-86DC-DFF0DAF2B61C}">
      <dsp:nvSpPr>
        <dsp:cNvPr id="0" name=""/>
        <dsp:cNvSpPr/>
      </dsp:nvSpPr>
      <dsp:spPr>
        <a:xfrm>
          <a:off x="0" y="59612"/>
          <a:ext cx="4629150"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More than 55 million people over the age of 65 in the United States</a:t>
          </a:r>
        </a:p>
      </dsp:txBody>
      <dsp:txXfrm>
        <a:off x="37696" y="97308"/>
        <a:ext cx="4553758" cy="696808"/>
      </dsp:txXfrm>
    </dsp:sp>
    <dsp:sp modelId="{9EABBBC3-8296-444D-999D-8914FED85452}">
      <dsp:nvSpPr>
        <dsp:cNvPr id="0" name=""/>
        <dsp:cNvSpPr/>
      </dsp:nvSpPr>
      <dsp:spPr>
        <a:xfrm>
          <a:off x="0" y="889412"/>
          <a:ext cx="4629150"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2011, the first members of the “boomer” generation reached age 65  </a:t>
          </a:r>
        </a:p>
      </dsp:txBody>
      <dsp:txXfrm>
        <a:off x="37696" y="927108"/>
        <a:ext cx="4553758" cy="696808"/>
      </dsp:txXfrm>
    </dsp:sp>
    <dsp:sp modelId="{467AD59E-8B28-5B46-9337-9DE520286C6A}">
      <dsp:nvSpPr>
        <dsp:cNvPr id="0" name=""/>
        <dsp:cNvSpPr/>
      </dsp:nvSpPr>
      <dsp:spPr>
        <a:xfrm>
          <a:off x="0" y="1719212"/>
          <a:ext cx="4629150"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By 2030, 70 million over the age of 65 </a:t>
          </a:r>
        </a:p>
      </dsp:txBody>
      <dsp:txXfrm>
        <a:off x="37696" y="1756908"/>
        <a:ext cx="4553758" cy="696808"/>
      </dsp:txXfrm>
    </dsp:sp>
    <dsp:sp modelId="{951806AE-5B33-C146-8A46-C520498DE70C}">
      <dsp:nvSpPr>
        <dsp:cNvPr id="0" name=""/>
        <dsp:cNvSpPr/>
      </dsp:nvSpPr>
      <dsp:spPr>
        <a:xfrm>
          <a:off x="0" y="2491412"/>
          <a:ext cx="462915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One in five Americans  </a:t>
          </a:r>
        </a:p>
      </dsp:txBody>
      <dsp:txXfrm>
        <a:off x="0" y="2491412"/>
        <a:ext cx="4629150" cy="331200"/>
      </dsp:txXfrm>
    </dsp:sp>
    <dsp:sp modelId="{D265C716-AB04-154B-A240-2D5522E6D7FB}">
      <dsp:nvSpPr>
        <dsp:cNvPr id="0" name=""/>
        <dsp:cNvSpPr/>
      </dsp:nvSpPr>
      <dsp:spPr>
        <a:xfrm>
          <a:off x="0" y="2822612"/>
          <a:ext cx="4629150" cy="77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By 2050, life expectancy projected to increase to 82.6 years</a:t>
          </a:r>
        </a:p>
      </dsp:txBody>
      <dsp:txXfrm>
        <a:off x="37696" y="2860308"/>
        <a:ext cx="4553758" cy="69680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C984B-60CE-1347-9E2B-DD11C88F81D3}">
      <dsp:nvSpPr>
        <dsp:cNvPr id="0" name=""/>
        <dsp:cNvSpPr/>
      </dsp:nvSpPr>
      <dsp:spPr>
        <a:xfrm rot="5400000">
          <a:off x="5048716" y="-2129310"/>
          <a:ext cx="628479"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a:t>65-74</a:t>
          </a:r>
        </a:p>
      </dsp:txBody>
      <dsp:txXfrm rot="-5400000">
        <a:off x="2839212" y="110874"/>
        <a:ext cx="5016808" cy="567119"/>
      </dsp:txXfrm>
    </dsp:sp>
    <dsp:sp modelId="{005BE7AB-4747-464E-B43C-C016EA5718C7}">
      <dsp:nvSpPr>
        <dsp:cNvPr id="0" name=""/>
        <dsp:cNvSpPr/>
      </dsp:nvSpPr>
      <dsp:spPr>
        <a:xfrm>
          <a:off x="0" y="1633"/>
          <a:ext cx="2839212" cy="785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a:t>Young old</a:t>
          </a:r>
        </a:p>
      </dsp:txBody>
      <dsp:txXfrm>
        <a:off x="38350" y="39983"/>
        <a:ext cx="2762512" cy="708899"/>
      </dsp:txXfrm>
    </dsp:sp>
    <dsp:sp modelId="{F8CC3B24-8A28-4E4A-85F9-9E0EE93D1C85}">
      <dsp:nvSpPr>
        <dsp:cNvPr id="0" name=""/>
        <dsp:cNvSpPr/>
      </dsp:nvSpPr>
      <dsp:spPr>
        <a:xfrm rot="5400000">
          <a:off x="5048716" y="-1304431"/>
          <a:ext cx="628479"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a:t>75-84</a:t>
          </a:r>
        </a:p>
      </dsp:txBody>
      <dsp:txXfrm rot="-5400000">
        <a:off x="2839212" y="935753"/>
        <a:ext cx="5016808" cy="567119"/>
      </dsp:txXfrm>
    </dsp:sp>
    <dsp:sp modelId="{A7F83E4B-0E05-0A4C-8076-01ADA4EF8DA4}">
      <dsp:nvSpPr>
        <dsp:cNvPr id="0" name=""/>
        <dsp:cNvSpPr/>
      </dsp:nvSpPr>
      <dsp:spPr>
        <a:xfrm>
          <a:off x="0" y="826512"/>
          <a:ext cx="2839212" cy="785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a:t>Middle old</a:t>
          </a:r>
        </a:p>
      </dsp:txBody>
      <dsp:txXfrm>
        <a:off x="38350" y="864862"/>
        <a:ext cx="2762512" cy="708899"/>
      </dsp:txXfrm>
    </dsp:sp>
    <dsp:sp modelId="{3DE39DE1-6F9E-2E4A-B59A-F84158B2448A}">
      <dsp:nvSpPr>
        <dsp:cNvPr id="0" name=""/>
        <dsp:cNvSpPr/>
      </dsp:nvSpPr>
      <dsp:spPr>
        <a:xfrm rot="5400000">
          <a:off x="5048716" y="-479552"/>
          <a:ext cx="628479"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a:t>85-100</a:t>
          </a:r>
        </a:p>
      </dsp:txBody>
      <dsp:txXfrm rot="-5400000">
        <a:off x="2839212" y="1760632"/>
        <a:ext cx="5016808" cy="567119"/>
      </dsp:txXfrm>
    </dsp:sp>
    <dsp:sp modelId="{0002C507-F65E-204D-9189-DF2B78A5C954}">
      <dsp:nvSpPr>
        <dsp:cNvPr id="0" name=""/>
        <dsp:cNvSpPr/>
      </dsp:nvSpPr>
      <dsp:spPr>
        <a:xfrm>
          <a:off x="0" y="1651391"/>
          <a:ext cx="2839212" cy="785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a:t>Old old</a:t>
          </a:r>
        </a:p>
      </dsp:txBody>
      <dsp:txXfrm>
        <a:off x="38350" y="1689741"/>
        <a:ext cx="2762512" cy="708899"/>
      </dsp:txXfrm>
    </dsp:sp>
    <dsp:sp modelId="{DF243973-795E-6E40-96A9-C509BA92AD21}">
      <dsp:nvSpPr>
        <dsp:cNvPr id="0" name=""/>
        <dsp:cNvSpPr/>
      </dsp:nvSpPr>
      <dsp:spPr>
        <a:xfrm rot="5400000">
          <a:off x="5048716" y="345326"/>
          <a:ext cx="628479"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a:t>&gt; 100</a:t>
          </a:r>
        </a:p>
      </dsp:txBody>
      <dsp:txXfrm rot="-5400000">
        <a:off x="2839212" y="2585510"/>
        <a:ext cx="5016808" cy="567119"/>
      </dsp:txXfrm>
    </dsp:sp>
    <dsp:sp modelId="{01934DFE-6EDE-6F46-AD63-EBC15BA53D52}">
      <dsp:nvSpPr>
        <dsp:cNvPr id="0" name=""/>
        <dsp:cNvSpPr/>
      </dsp:nvSpPr>
      <dsp:spPr>
        <a:xfrm>
          <a:off x="0" y="2476271"/>
          <a:ext cx="2839212" cy="7855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a:t>Elite old</a:t>
          </a:r>
        </a:p>
      </dsp:txBody>
      <dsp:txXfrm>
        <a:off x="38350" y="2514621"/>
        <a:ext cx="2762512" cy="70889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70179-8922-CD4F-A3B4-90F3F9542AF3}">
      <dsp:nvSpPr>
        <dsp:cNvPr id="0" name=""/>
        <dsp:cNvSpPr/>
      </dsp:nvSpPr>
      <dsp:spPr>
        <a:xfrm>
          <a:off x="0" y="1593"/>
          <a:ext cx="78867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952BB17-E4AB-FD42-88E7-E9E6A9634B26}">
      <dsp:nvSpPr>
        <dsp:cNvPr id="0" name=""/>
        <dsp:cNvSpPr/>
      </dsp:nvSpPr>
      <dsp:spPr>
        <a:xfrm>
          <a:off x="0" y="1593"/>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25 % of people ages 65 to 69 take at least five prescription drugs to treat chronic conditions</a:t>
          </a:r>
        </a:p>
      </dsp:txBody>
      <dsp:txXfrm>
        <a:off x="0" y="1593"/>
        <a:ext cx="7886700" cy="1086772"/>
      </dsp:txXfrm>
    </dsp:sp>
    <dsp:sp modelId="{A0767974-B71B-0144-AAAF-18B207050AEA}">
      <dsp:nvSpPr>
        <dsp:cNvPr id="0" name=""/>
        <dsp:cNvSpPr/>
      </dsp:nvSpPr>
      <dsp:spPr>
        <a:xfrm>
          <a:off x="0" y="1088365"/>
          <a:ext cx="78867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E73FCA5-5EFC-084B-80E9-B3D94DDAA8A9}">
      <dsp:nvSpPr>
        <dsp:cNvPr id="0" name=""/>
        <dsp:cNvSpPr/>
      </dsp:nvSpPr>
      <dsp:spPr>
        <a:xfrm>
          <a:off x="0" y="1088365"/>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46% for those between 70 and 79</a:t>
          </a:r>
        </a:p>
      </dsp:txBody>
      <dsp:txXfrm>
        <a:off x="0" y="1088365"/>
        <a:ext cx="7886700" cy="1086772"/>
      </dsp:txXfrm>
    </dsp:sp>
    <dsp:sp modelId="{46E59C5B-DBD4-A94A-A1CE-4D914329A420}">
      <dsp:nvSpPr>
        <dsp:cNvPr id="0" name=""/>
        <dsp:cNvSpPr/>
      </dsp:nvSpPr>
      <dsp:spPr>
        <a:xfrm>
          <a:off x="0" y="2175138"/>
          <a:ext cx="78867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16182F6-F53E-8946-9504-156E5588959F}">
      <dsp:nvSpPr>
        <dsp:cNvPr id="0" name=""/>
        <dsp:cNvSpPr/>
      </dsp:nvSpPr>
      <dsp:spPr>
        <a:xfrm>
          <a:off x="0" y="2175138"/>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It is not uncommon to encounter patients taking more than 20 drugs</a:t>
          </a:r>
        </a:p>
      </dsp:txBody>
      <dsp:txXfrm>
        <a:off x="0" y="2175138"/>
        <a:ext cx="7886700" cy="108677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F67C4-C94B-5A4A-A6EC-36178CCBAAF7}">
      <dsp:nvSpPr>
        <dsp:cNvPr id="0" name=""/>
        <dsp:cNvSpPr/>
      </dsp:nvSpPr>
      <dsp:spPr>
        <a:xfrm rot="5400000">
          <a:off x="2817777" y="-939434"/>
          <a:ext cx="987176" cy="311657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Reduction of metabolism</a:t>
          </a:r>
        </a:p>
        <a:p>
          <a:pPr marL="114300" lvl="1" indent="-114300" algn="l" defTabSz="622300">
            <a:lnSpc>
              <a:spcPct val="90000"/>
            </a:lnSpc>
            <a:spcBef>
              <a:spcPct val="0"/>
            </a:spcBef>
            <a:spcAft>
              <a:spcPct val="15000"/>
            </a:spcAft>
            <a:buChar char="•"/>
          </a:pPr>
          <a:r>
            <a:rPr lang="en-US" sz="1400" kern="1200"/>
            <a:t>Termination of growth and development</a:t>
          </a:r>
        </a:p>
        <a:p>
          <a:pPr marL="114300" lvl="1" indent="-114300" algn="l" defTabSz="622300">
            <a:lnSpc>
              <a:spcPct val="90000"/>
            </a:lnSpc>
            <a:spcBef>
              <a:spcPct val="0"/>
            </a:spcBef>
            <a:spcAft>
              <a:spcPct val="15000"/>
            </a:spcAft>
            <a:buChar char="•"/>
          </a:pPr>
          <a:r>
            <a:rPr lang="en-US" sz="1400" kern="1200"/>
            <a:t>Reduction of cellular renewal</a:t>
          </a:r>
        </a:p>
      </dsp:txBody>
      <dsp:txXfrm rot="-5400000">
        <a:off x="1753076" y="173457"/>
        <a:ext cx="3068389" cy="890796"/>
      </dsp:txXfrm>
    </dsp:sp>
    <dsp:sp modelId="{BEE1BFFE-20C9-2249-93B9-8CAB3030FF1B}">
      <dsp:nvSpPr>
        <dsp:cNvPr id="0" name=""/>
        <dsp:cNvSpPr/>
      </dsp:nvSpPr>
      <dsp:spPr>
        <a:xfrm>
          <a:off x="0" y="1869"/>
          <a:ext cx="1753076" cy="12339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Tissue dystrophy syndrome</a:t>
          </a:r>
        </a:p>
      </dsp:txBody>
      <dsp:txXfrm>
        <a:off x="60237" y="62106"/>
        <a:ext cx="1632602" cy="1113497"/>
      </dsp:txXfrm>
    </dsp:sp>
    <dsp:sp modelId="{650B52E2-AC44-914F-9A39-11C93F19C89E}">
      <dsp:nvSpPr>
        <dsp:cNvPr id="0" name=""/>
        <dsp:cNvSpPr/>
      </dsp:nvSpPr>
      <dsp:spPr>
        <a:xfrm rot="5400000">
          <a:off x="2817777" y="356235"/>
          <a:ext cx="987176" cy="3116579"/>
        </a:xfrm>
        <a:prstGeom prst="round2SameRect">
          <a:avLst/>
        </a:prstGeom>
        <a:solidFill>
          <a:schemeClr val="accent2">
            <a:tint val="40000"/>
            <a:alpha val="90000"/>
            <a:hueOff val="382654"/>
            <a:satOff val="-29441"/>
            <a:lumOff val="-777"/>
            <a:alphaOff val="0"/>
          </a:schemeClr>
        </a:solidFill>
        <a:ln w="12700" cap="flat" cmpd="sng" algn="ctr">
          <a:solidFill>
            <a:schemeClr val="accent2">
              <a:tint val="40000"/>
              <a:alpha val="90000"/>
              <a:hueOff val="382654"/>
              <a:satOff val="-29441"/>
              <a:lumOff val="-7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Connective tissue proliferation</a:t>
          </a:r>
        </a:p>
        <a:p>
          <a:pPr marL="114300" lvl="1" indent="-114300" algn="l" defTabSz="622300">
            <a:lnSpc>
              <a:spcPct val="90000"/>
            </a:lnSpc>
            <a:spcBef>
              <a:spcPct val="0"/>
            </a:spcBef>
            <a:spcAft>
              <a:spcPct val="15000"/>
            </a:spcAft>
            <a:buChar char="•"/>
          </a:pPr>
          <a:r>
            <a:rPr lang="en-US" sz="1400" kern="1200"/>
            <a:t>Vascular sclerosis and hemodynamic disorders</a:t>
          </a:r>
        </a:p>
      </dsp:txBody>
      <dsp:txXfrm rot="-5400000">
        <a:off x="1753076" y="1469126"/>
        <a:ext cx="3068389" cy="890796"/>
      </dsp:txXfrm>
    </dsp:sp>
    <dsp:sp modelId="{C183A483-7F5C-494F-945F-434C472658E4}">
      <dsp:nvSpPr>
        <dsp:cNvPr id="0" name=""/>
        <dsp:cNvSpPr/>
      </dsp:nvSpPr>
      <dsp:spPr>
        <a:xfrm>
          <a:off x="0" y="1297539"/>
          <a:ext cx="1753076" cy="1233971"/>
        </a:xfrm>
        <a:prstGeom prst="roundRect">
          <a:avLst/>
        </a:prstGeom>
        <a:solidFill>
          <a:schemeClr val="accent2">
            <a:hueOff val="530320"/>
            <a:satOff val="-34475"/>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Tissue sclerosis syndrome</a:t>
          </a:r>
        </a:p>
      </dsp:txBody>
      <dsp:txXfrm>
        <a:off x="60237" y="1357776"/>
        <a:ext cx="1632602" cy="1113497"/>
      </dsp:txXfrm>
    </dsp:sp>
    <dsp:sp modelId="{5A32D955-E9F7-A14B-9840-2E2175B29689}">
      <dsp:nvSpPr>
        <dsp:cNvPr id="0" name=""/>
        <dsp:cNvSpPr/>
      </dsp:nvSpPr>
      <dsp:spPr>
        <a:xfrm rot="5400000">
          <a:off x="2817777" y="1651904"/>
          <a:ext cx="987176" cy="3116579"/>
        </a:xfrm>
        <a:prstGeom prst="round2SameRect">
          <a:avLst/>
        </a:prstGeom>
        <a:solidFill>
          <a:schemeClr val="accent2">
            <a:tint val="40000"/>
            <a:alpha val="90000"/>
            <a:hueOff val="765308"/>
            <a:satOff val="-58883"/>
            <a:lumOff val="-1554"/>
            <a:alphaOff val="0"/>
          </a:schemeClr>
        </a:solidFill>
        <a:ln w="12700" cap="flat" cmpd="sng" algn="ctr">
          <a:solidFill>
            <a:schemeClr val="accent2">
              <a:tint val="40000"/>
              <a:alpha val="90000"/>
              <a:hueOff val="765308"/>
              <a:satOff val="-58883"/>
              <a:lumOff val="-15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Depletion of capillary network</a:t>
          </a:r>
        </a:p>
        <a:p>
          <a:pPr marL="114300" lvl="1" indent="-114300" algn="l" defTabSz="622300">
            <a:lnSpc>
              <a:spcPct val="90000"/>
            </a:lnSpc>
            <a:spcBef>
              <a:spcPct val="0"/>
            </a:spcBef>
            <a:spcAft>
              <a:spcPct val="15000"/>
            </a:spcAft>
            <a:buChar char="•"/>
          </a:pPr>
          <a:r>
            <a:rPr lang="en-US" sz="1400" kern="1200"/>
            <a:t>Hemodynamic instability</a:t>
          </a:r>
        </a:p>
        <a:p>
          <a:pPr marL="114300" lvl="1" indent="-114300" algn="l" defTabSz="622300">
            <a:lnSpc>
              <a:spcPct val="90000"/>
            </a:lnSpc>
            <a:spcBef>
              <a:spcPct val="0"/>
            </a:spcBef>
            <a:spcAft>
              <a:spcPct val="15000"/>
            </a:spcAft>
            <a:buChar char="•"/>
          </a:pPr>
          <a:r>
            <a:rPr lang="en-US" sz="1400" kern="1200"/>
            <a:t>Alveolar gas disturbances</a:t>
          </a:r>
        </a:p>
      </dsp:txBody>
      <dsp:txXfrm rot="-5400000">
        <a:off x="1753076" y="2764795"/>
        <a:ext cx="3068389" cy="890796"/>
      </dsp:txXfrm>
    </dsp:sp>
    <dsp:sp modelId="{84F9EE3F-6091-9745-9A7E-6850C66A4887}">
      <dsp:nvSpPr>
        <dsp:cNvPr id="0" name=""/>
        <dsp:cNvSpPr/>
      </dsp:nvSpPr>
      <dsp:spPr>
        <a:xfrm>
          <a:off x="0" y="2593209"/>
          <a:ext cx="1753076" cy="1233971"/>
        </a:xfrm>
        <a:prstGeom prst="roundRect">
          <a:avLst/>
        </a:prstGeom>
        <a:solidFill>
          <a:schemeClr val="accent2">
            <a:hueOff val="1060640"/>
            <a:satOff val="-68950"/>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Tissue hypoxia syndrome</a:t>
          </a:r>
        </a:p>
      </dsp:txBody>
      <dsp:txXfrm>
        <a:off x="60237" y="2653446"/>
        <a:ext cx="1632602" cy="111349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1D1A5-2AB7-0D4B-8232-892427705A55}">
      <dsp:nvSpPr>
        <dsp:cNvPr id="0" name=""/>
        <dsp:cNvSpPr/>
      </dsp:nvSpPr>
      <dsp:spPr>
        <a:xfrm rot="5400000">
          <a:off x="2817777" y="-939434"/>
          <a:ext cx="987176" cy="311657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Environmental and endogenous intoxication</a:t>
          </a:r>
        </a:p>
      </dsp:txBody>
      <dsp:txXfrm rot="-5400000">
        <a:off x="1753076" y="173457"/>
        <a:ext cx="3068389" cy="890796"/>
      </dsp:txXfrm>
    </dsp:sp>
    <dsp:sp modelId="{C9E35556-14B5-B847-B2AA-03EEFBE264BD}">
      <dsp:nvSpPr>
        <dsp:cNvPr id="0" name=""/>
        <dsp:cNvSpPr/>
      </dsp:nvSpPr>
      <dsp:spPr>
        <a:xfrm>
          <a:off x="0" y="1869"/>
          <a:ext cx="1753076" cy="12339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Intoxication syndrome</a:t>
          </a:r>
        </a:p>
      </dsp:txBody>
      <dsp:txXfrm>
        <a:off x="60237" y="62106"/>
        <a:ext cx="1632602" cy="1113497"/>
      </dsp:txXfrm>
    </dsp:sp>
    <dsp:sp modelId="{17881F22-E6FC-8043-8029-2598053F3048}">
      <dsp:nvSpPr>
        <dsp:cNvPr id="0" name=""/>
        <dsp:cNvSpPr/>
      </dsp:nvSpPr>
      <dsp:spPr>
        <a:xfrm rot="5400000">
          <a:off x="2817777" y="356235"/>
          <a:ext cx="987176" cy="3116579"/>
        </a:xfrm>
        <a:prstGeom prst="round2SameRect">
          <a:avLst/>
        </a:prstGeom>
        <a:solidFill>
          <a:schemeClr val="accent2">
            <a:tint val="40000"/>
            <a:alpha val="90000"/>
            <a:hueOff val="382654"/>
            <a:satOff val="-29441"/>
            <a:lumOff val="-777"/>
            <a:alphaOff val="0"/>
          </a:schemeClr>
        </a:solidFill>
        <a:ln w="12700" cap="flat" cmpd="sng" algn="ctr">
          <a:solidFill>
            <a:schemeClr val="accent2">
              <a:tint val="40000"/>
              <a:alpha val="90000"/>
              <a:hueOff val="382654"/>
              <a:satOff val="-29441"/>
              <a:lumOff val="-7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Free radicals</a:t>
          </a:r>
        </a:p>
        <a:p>
          <a:pPr marL="171450" lvl="1" indent="-171450" algn="l" defTabSz="711200">
            <a:lnSpc>
              <a:spcPct val="90000"/>
            </a:lnSpc>
            <a:spcBef>
              <a:spcPct val="0"/>
            </a:spcBef>
            <a:spcAft>
              <a:spcPct val="15000"/>
            </a:spcAft>
            <a:buChar char="•"/>
          </a:pPr>
          <a:r>
            <a:rPr lang="en-US" sz="1600" kern="1200"/>
            <a:t>Chronic stress</a:t>
          </a:r>
        </a:p>
      </dsp:txBody>
      <dsp:txXfrm rot="-5400000">
        <a:off x="1753076" y="1469126"/>
        <a:ext cx="3068389" cy="890796"/>
      </dsp:txXfrm>
    </dsp:sp>
    <dsp:sp modelId="{E674DA12-E7F3-9047-BBB1-434937901F97}">
      <dsp:nvSpPr>
        <dsp:cNvPr id="0" name=""/>
        <dsp:cNvSpPr/>
      </dsp:nvSpPr>
      <dsp:spPr>
        <a:xfrm>
          <a:off x="0" y="1297539"/>
          <a:ext cx="1753076" cy="1233971"/>
        </a:xfrm>
        <a:prstGeom prst="roundRect">
          <a:avLst/>
        </a:prstGeom>
        <a:solidFill>
          <a:schemeClr val="accent2">
            <a:hueOff val="530320"/>
            <a:satOff val="-34475"/>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Oxidative stress syndrome</a:t>
          </a:r>
        </a:p>
      </dsp:txBody>
      <dsp:txXfrm>
        <a:off x="60237" y="1357776"/>
        <a:ext cx="1632602" cy="1113497"/>
      </dsp:txXfrm>
    </dsp:sp>
    <dsp:sp modelId="{CA9DCF05-E244-1B42-A8EF-7B2DA7ABE0DA}">
      <dsp:nvSpPr>
        <dsp:cNvPr id="0" name=""/>
        <dsp:cNvSpPr/>
      </dsp:nvSpPr>
      <dsp:spPr>
        <a:xfrm rot="5400000">
          <a:off x="2817777" y="1651904"/>
          <a:ext cx="987176" cy="3116579"/>
        </a:xfrm>
        <a:prstGeom prst="round2SameRect">
          <a:avLst/>
        </a:prstGeom>
        <a:solidFill>
          <a:schemeClr val="accent2">
            <a:tint val="40000"/>
            <a:alpha val="90000"/>
            <a:hueOff val="765308"/>
            <a:satOff val="-58883"/>
            <a:lumOff val="-1554"/>
            <a:alphaOff val="0"/>
          </a:schemeClr>
        </a:solidFill>
        <a:ln w="12700" cap="flat" cmpd="sng" algn="ctr">
          <a:solidFill>
            <a:schemeClr val="accent2">
              <a:tint val="40000"/>
              <a:alpha val="90000"/>
              <a:hueOff val="765308"/>
              <a:satOff val="-58883"/>
              <a:lumOff val="-15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Reduction in T-lymphocytes</a:t>
          </a:r>
        </a:p>
        <a:p>
          <a:pPr marL="171450" lvl="1" indent="-171450" algn="l" defTabSz="711200">
            <a:lnSpc>
              <a:spcPct val="90000"/>
            </a:lnSpc>
            <a:spcBef>
              <a:spcPct val="0"/>
            </a:spcBef>
            <a:spcAft>
              <a:spcPct val="15000"/>
            </a:spcAft>
            <a:buChar char="•"/>
          </a:pPr>
          <a:r>
            <a:rPr lang="en-US" sz="1600" kern="1200"/>
            <a:t>Increase in immune complexes and autoantibodies</a:t>
          </a:r>
        </a:p>
      </dsp:txBody>
      <dsp:txXfrm rot="-5400000">
        <a:off x="1753076" y="2764795"/>
        <a:ext cx="3068389" cy="890796"/>
      </dsp:txXfrm>
    </dsp:sp>
    <dsp:sp modelId="{B4101D5A-6A49-E940-AEB0-06784D246FD8}">
      <dsp:nvSpPr>
        <dsp:cNvPr id="0" name=""/>
        <dsp:cNvSpPr/>
      </dsp:nvSpPr>
      <dsp:spPr>
        <a:xfrm>
          <a:off x="0" y="2593209"/>
          <a:ext cx="1753076" cy="1233971"/>
        </a:xfrm>
        <a:prstGeom prst="roundRect">
          <a:avLst/>
        </a:prstGeom>
        <a:solidFill>
          <a:schemeClr val="accent2">
            <a:hueOff val="1060640"/>
            <a:satOff val="-68950"/>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Immune deficiency syndrome</a:t>
          </a:r>
        </a:p>
      </dsp:txBody>
      <dsp:txXfrm>
        <a:off x="60237" y="2653446"/>
        <a:ext cx="1632602" cy="111349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D93F1-BD7F-BC45-B37A-6860222F193C}">
      <dsp:nvSpPr>
        <dsp:cNvPr id="0" name=""/>
        <dsp:cNvSpPr/>
      </dsp:nvSpPr>
      <dsp:spPr>
        <a:xfrm>
          <a:off x="0" y="407439"/>
          <a:ext cx="4885203" cy="1014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46" tIns="291592" rIns="37914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Psychological and emotional stress</a:t>
          </a:r>
        </a:p>
        <a:p>
          <a:pPr marL="114300" lvl="1" indent="-114300" algn="l" defTabSz="622300">
            <a:lnSpc>
              <a:spcPct val="90000"/>
            </a:lnSpc>
            <a:spcBef>
              <a:spcPct val="0"/>
            </a:spcBef>
            <a:spcAft>
              <a:spcPct val="15000"/>
            </a:spcAft>
            <a:buChar char="•"/>
          </a:pPr>
          <a:r>
            <a:rPr lang="en-US" sz="1400" kern="1200" dirty="0"/>
            <a:t>Blood content changes</a:t>
          </a:r>
        </a:p>
        <a:p>
          <a:pPr marL="114300" lvl="1" indent="-114300" algn="l" defTabSz="622300">
            <a:lnSpc>
              <a:spcPct val="90000"/>
            </a:lnSpc>
            <a:spcBef>
              <a:spcPct val="0"/>
            </a:spcBef>
            <a:spcAft>
              <a:spcPct val="15000"/>
            </a:spcAft>
            <a:buChar char="•"/>
          </a:pPr>
          <a:r>
            <a:rPr lang="en-US" sz="1400" kern="1200" dirty="0"/>
            <a:t>Decline in viability</a:t>
          </a:r>
        </a:p>
      </dsp:txBody>
      <dsp:txXfrm>
        <a:off x="0" y="407439"/>
        <a:ext cx="4885203" cy="1014300"/>
      </dsp:txXfrm>
    </dsp:sp>
    <dsp:sp modelId="{51093411-B985-9C43-96ED-466CE2B7EE24}">
      <dsp:nvSpPr>
        <dsp:cNvPr id="0" name=""/>
        <dsp:cNvSpPr/>
      </dsp:nvSpPr>
      <dsp:spPr>
        <a:xfrm>
          <a:off x="244260" y="200799"/>
          <a:ext cx="3419642"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622300">
            <a:lnSpc>
              <a:spcPct val="90000"/>
            </a:lnSpc>
            <a:spcBef>
              <a:spcPct val="0"/>
            </a:spcBef>
            <a:spcAft>
              <a:spcPct val="35000"/>
            </a:spcAft>
            <a:buNone/>
          </a:pPr>
          <a:r>
            <a:rPr lang="en-US" sz="1400" kern="1200"/>
            <a:t>Maladaptation syndrome</a:t>
          </a:r>
        </a:p>
      </dsp:txBody>
      <dsp:txXfrm>
        <a:off x="264435" y="220974"/>
        <a:ext cx="3379292" cy="372930"/>
      </dsp:txXfrm>
    </dsp:sp>
    <dsp:sp modelId="{637241AD-0486-DA43-A260-9344FC0ADDD6}">
      <dsp:nvSpPr>
        <dsp:cNvPr id="0" name=""/>
        <dsp:cNvSpPr/>
      </dsp:nvSpPr>
      <dsp:spPr>
        <a:xfrm>
          <a:off x="0" y="1703980"/>
          <a:ext cx="4885203" cy="1234800"/>
        </a:xfrm>
        <a:prstGeom prst="rect">
          <a:avLst/>
        </a:prstGeom>
        <a:solidFill>
          <a:schemeClr val="lt1">
            <a:alpha val="90000"/>
            <a:hueOff val="0"/>
            <a:satOff val="0"/>
            <a:lumOff val="0"/>
            <a:alphaOff val="0"/>
          </a:schemeClr>
        </a:solidFill>
        <a:ln w="12700" cap="flat" cmpd="sng" algn="ctr">
          <a:solidFill>
            <a:schemeClr val="accent2">
              <a:hueOff val="530320"/>
              <a:satOff val="-34475"/>
              <a:lumOff val="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46" tIns="291592" rIns="37914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Decreased cardiovascular function</a:t>
          </a:r>
        </a:p>
        <a:p>
          <a:pPr marL="114300" lvl="1" indent="-114300" algn="l" defTabSz="622300">
            <a:lnSpc>
              <a:spcPct val="90000"/>
            </a:lnSpc>
            <a:spcBef>
              <a:spcPct val="0"/>
            </a:spcBef>
            <a:spcAft>
              <a:spcPct val="15000"/>
            </a:spcAft>
            <a:buChar char="•"/>
          </a:pPr>
          <a:r>
            <a:rPr lang="en-US" sz="1400" kern="1200"/>
            <a:t>Malnutrition</a:t>
          </a:r>
        </a:p>
        <a:p>
          <a:pPr marL="114300" lvl="1" indent="-114300" algn="l" defTabSz="622300">
            <a:lnSpc>
              <a:spcPct val="90000"/>
            </a:lnSpc>
            <a:spcBef>
              <a:spcPct val="0"/>
            </a:spcBef>
            <a:spcAft>
              <a:spcPct val="15000"/>
            </a:spcAft>
            <a:buChar char="•"/>
          </a:pPr>
          <a:r>
            <a:rPr lang="en-US" sz="1400" kern="1200"/>
            <a:t>Muscle wasting</a:t>
          </a:r>
        </a:p>
        <a:p>
          <a:pPr marL="114300" lvl="1" indent="-114300" algn="l" defTabSz="622300">
            <a:lnSpc>
              <a:spcPct val="90000"/>
            </a:lnSpc>
            <a:spcBef>
              <a:spcPct val="0"/>
            </a:spcBef>
            <a:spcAft>
              <a:spcPct val="15000"/>
            </a:spcAft>
            <a:buChar char="•"/>
          </a:pPr>
          <a:r>
            <a:rPr lang="en-US" sz="1400" kern="1200" dirty="0"/>
            <a:t>Osteoporosis </a:t>
          </a:r>
        </a:p>
      </dsp:txBody>
      <dsp:txXfrm>
        <a:off x="0" y="1703980"/>
        <a:ext cx="4885203" cy="1234800"/>
      </dsp:txXfrm>
    </dsp:sp>
    <dsp:sp modelId="{7B60A553-9960-9C44-B389-322C64B38671}">
      <dsp:nvSpPr>
        <dsp:cNvPr id="0" name=""/>
        <dsp:cNvSpPr/>
      </dsp:nvSpPr>
      <dsp:spPr>
        <a:xfrm>
          <a:off x="244260" y="1497340"/>
          <a:ext cx="3419642" cy="413280"/>
        </a:xfrm>
        <a:prstGeom prst="roundRect">
          <a:avLst/>
        </a:prstGeom>
        <a:solidFill>
          <a:schemeClr val="accent2">
            <a:hueOff val="530320"/>
            <a:satOff val="-34475"/>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622300">
            <a:lnSpc>
              <a:spcPct val="90000"/>
            </a:lnSpc>
            <a:spcBef>
              <a:spcPct val="0"/>
            </a:spcBef>
            <a:spcAft>
              <a:spcPct val="35000"/>
            </a:spcAft>
            <a:buNone/>
          </a:pPr>
          <a:r>
            <a:rPr lang="en-US" sz="1400" kern="1200"/>
            <a:t>Physical senility syndrome</a:t>
          </a:r>
        </a:p>
      </dsp:txBody>
      <dsp:txXfrm>
        <a:off x="264435" y="1517515"/>
        <a:ext cx="3379292" cy="372930"/>
      </dsp:txXfrm>
    </dsp:sp>
    <dsp:sp modelId="{E3C85FCA-D9EC-B343-BD5E-E544C4F9ADF1}">
      <dsp:nvSpPr>
        <dsp:cNvPr id="0" name=""/>
        <dsp:cNvSpPr/>
      </dsp:nvSpPr>
      <dsp:spPr>
        <a:xfrm>
          <a:off x="0" y="3221020"/>
          <a:ext cx="4885203" cy="992250"/>
        </a:xfrm>
        <a:prstGeom prst="rect">
          <a:avLst/>
        </a:prstGeom>
        <a:solidFill>
          <a:schemeClr val="lt1">
            <a:alpha val="90000"/>
            <a:hueOff val="0"/>
            <a:satOff val="0"/>
            <a:lumOff val="0"/>
            <a:alphaOff val="0"/>
          </a:schemeClr>
        </a:solidFill>
        <a:ln w="12700" cap="flat" cmpd="sng" algn="ctr">
          <a:solidFill>
            <a:schemeClr val="accent2">
              <a:hueOff val="1060640"/>
              <a:satOff val="-68950"/>
              <a:lumOff val="13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46" tIns="291592" rIns="37914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Changes in lipid, carbohydrate, water/salt metabolism</a:t>
          </a:r>
        </a:p>
        <a:p>
          <a:pPr marL="114300" lvl="1" indent="-114300" algn="l" defTabSz="622300">
            <a:lnSpc>
              <a:spcPct val="90000"/>
            </a:lnSpc>
            <a:spcBef>
              <a:spcPct val="0"/>
            </a:spcBef>
            <a:spcAft>
              <a:spcPct val="15000"/>
            </a:spcAft>
            <a:buChar char="•"/>
          </a:pPr>
          <a:r>
            <a:rPr lang="en-US" sz="1400" kern="1200"/>
            <a:t>Obesity, atherosclerosis, ischemic heart disease</a:t>
          </a:r>
        </a:p>
      </dsp:txBody>
      <dsp:txXfrm>
        <a:off x="0" y="3221020"/>
        <a:ext cx="4885203" cy="992250"/>
      </dsp:txXfrm>
    </dsp:sp>
    <dsp:sp modelId="{C5A7AB3A-0817-AC46-893D-53FB782DE5B8}">
      <dsp:nvSpPr>
        <dsp:cNvPr id="0" name=""/>
        <dsp:cNvSpPr/>
      </dsp:nvSpPr>
      <dsp:spPr>
        <a:xfrm>
          <a:off x="244260" y="3014380"/>
          <a:ext cx="3419642" cy="413280"/>
        </a:xfrm>
        <a:prstGeom prst="roundRect">
          <a:avLst/>
        </a:prstGeom>
        <a:solidFill>
          <a:schemeClr val="accent2">
            <a:hueOff val="1060640"/>
            <a:satOff val="-68950"/>
            <a:lumOff val="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622300">
            <a:lnSpc>
              <a:spcPct val="90000"/>
            </a:lnSpc>
            <a:spcBef>
              <a:spcPct val="0"/>
            </a:spcBef>
            <a:spcAft>
              <a:spcPct val="35000"/>
            </a:spcAft>
            <a:buNone/>
          </a:pPr>
          <a:r>
            <a:rPr lang="en-US" sz="1400" kern="1200"/>
            <a:t>Metabolic disorder syndrome</a:t>
          </a:r>
        </a:p>
      </dsp:txBody>
      <dsp:txXfrm>
        <a:off x="264435" y="3034555"/>
        <a:ext cx="3379292" cy="3729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F7524-0166-AB47-9A3E-6AC235A94E30}">
      <dsp:nvSpPr>
        <dsp:cNvPr id="0" name=""/>
        <dsp:cNvSpPr/>
      </dsp:nvSpPr>
      <dsp:spPr>
        <a:xfrm>
          <a:off x="0" y="61254"/>
          <a:ext cx="4885203" cy="9886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Hormonal disorder syndrome</a:t>
          </a:r>
        </a:p>
      </dsp:txBody>
      <dsp:txXfrm>
        <a:off x="48262" y="109516"/>
        <a:ext cx="4788679" cy="892126"/>
      </dsp:txXfrm>
    </dsp:sp>
    <dsp:sp modelId="{315E0F8C-E281-6D4E-91D9-5B3E4B1C29AC}">
      <dsp:nvSpPr>
        <dsp:cNvPr id="0" name=""/>
        <dsp:cNvSpPr/>
      </dsp:nvSpPr>
      <dsp:spPr>
        <a:xfrm>
          <a:off x="0" y="1049905"/>
          <a:ext cx="4885203"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Thyroid dysfunction</a:t>
          </a:r>
        </a:p>
        <a:p>
          <a:pPr marL="228600" lvl="1" indent="-228600" algn="l" defTabSz="889000">
            <a:lnSpc>
              <a:spcPct val="90000"/>
            </a:lnSpc>
            <a:spcBef>
              <a:spcPct val="0"/>
            </a:spcBef>
            <a:spcAft>
              <a:spcPct val="20000"/>
            </a:spcAft>
            <a:buChar char="•"/>
          </a:pPr>
          <a:r>
            <a:rPr lang="en-US" sz="2000" kern="1200"/>
            <a:t>Sexual dysfunction</a:t>
          </a:r>
        </a:p>
        <a:p>
          <a:pPr marL="228600" lvl="1" indent="-228600" algn="l" defTabSz="889000">
            <a:lnSpc>
              <a:spcPct val="90000"/>
            </a:lnSpc>
            <a:spcBef>
              <a:spcPct val="0"/>
            </a:spcBef>
            <a:spcAft>
              <a:spcPct val="20000"/>
            </a:spcAft>
            <a:buChar char="•"/>
          </a:pPr>
          <a:r>
            <a:rPr lang="en-US" sz="2000" kern="1200"/>
            <a:t>Termination of growth processes</a:t>
          </a:r>
        </a:p>
      </dsp:txBody>
      <dsp:txXfrm>
        <a:off x="0" y="1049905"/>
        <a:ext cx="4885203" cy="995670"/>
      </dsp:txXfrm>
    </dsp:sp>
    <dsp:sp modelId="{433C5FF3-77A5-6C49-9F6B-CC90C2A583C9}">
      <dsp:nvSpPr>
        <dsp:cNvPr id="0" name=""/>
        <dsp:cNvSpPr/>
      </dsp:nvSpPr>
      <dsp:spPr>
        <a:xfrm>
          <a:off x="0" y="2045575"/>
          <a:ext cx="4885203" cy="98865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Social isolation and neurocognitive dysfunction</a:t>
          </a:r>
        </a:p>
      </dsp:txBody>
      <dsp:txXfrm>
        <a:off x="48262" y="2093837"/>
        <a:ext cx="4788679" cy="892126"/>
      </dsp:txXfrm>
    </dsp:sp>
    <dsp:sp modelId="{0A7B25F8-32E3-4843-A1AD-28CE18A2B957}">
      <dsp:nvSpPr>
        <dsp:cNvPr id="0" name=""/>
        <dsp:cNvSpPr/>
      </dsp:nvSpPr>
      <dsp:spPr>
        <a:xfrm>
          <a:off x="0" y="3034225"/>
          <a:ext cx="4885203"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Retirement</a:t>
          </a:r>
        </a:p>
        <a:p>
          <a:pPr marL="228600" lvl="1" indent="-228600" algn="l" defTabSz="889000">
            <a:lnSpc>
              <a:spcPct val="90000"/>
            </a:lnSpc>
            <a:spcBef>
              <a:spcPct val="0"/>
            </a:spcBef>
            <a:spcAft>
              <a:spcPct val="20000"/>
            </a:spcAft>
            <a:buChar char="•"/>
          </a:pPr>
          <a:r>
            <a:rPr lang="en-US" sz="2000" kern="1200"/>
            <a:t>Loss of peer group</a:t>
          </a:r>
        </a:p>
        <a:p>
          <a:pPr marL="228600" lvl="1" indent="-228600" algn="l" defTabSz="889000">
            <a:lnSpc>
              <a:spcPct val="90000"/>
            </a:lnSpc>
            <a:spcBef>
              <a:spcPct val="0"/>
            </a:spcBef>
            <a:spcAft>
              <a:spcPct val="20000"/>
            </a:spcAft>
            <a:buChar char="•"/>
          </a:pPr>
          <a:r>
            <a:rPr lang="en-US" sz="2000" kern="1200"/>
            <a:t>Cognitive impairment</a:t>
          </a:r>
        </a:p>
        <a:p>
          <a:pPr marL="228600" lvl="1" indent="-228600" algn="l" defTabSz="889000">
            <a:lnSpc>
              <a:spcPct val="90000"/>
            </a:lnSpc>
            <a:spcBef>
              <a:spcPct val="0"/>
            </a:spcBef>
            <a:spcAft>
              <a:spcPct val="20000"/>
            </a:spcAft>
            <a:buChar char="•"/>
          </a:pPr>
          <a:r>
            <a:rPr lang="en-US" sz="2000" kern="1200"/>
            <a:t>Sleep disorders</a:t>
          </a:r>
        </a:p>
      </dsp:txBody>
      <dsp:txXfrm>
        <a:off x="0" y="3034225"/>
        <a:ext cx="4885203" cy="131859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CB4A0-0C81-2E4B-ABE3-B935F182451A}">
      <dsp:nvSpPr>
        <dsp:cNvPr id="0" name=""/>
        <dsp:cNvSpPr/>
      </dsp:nvSpPr>
      <dsp:spPr>
        <a:xfrm>
          <a:off x="0" y="26785"/>
          <a:ext cx="4885203" cy="8950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Global population of individuals aged 60 years and older is expected to nearly double from 12 to 22% between 2015 and 2050</a:t>
          </a:r>
        </a:p>
      </dsp:txBody>
      <dsp:txXfrm>
        <a:off x="43693" y="70478"/>
        <a:ext cx="4797817" cy="807664"/>
      </dsp:txXfrm>
    </dsp:sp>
    <dsp:sp modelId="{80E1AB64-423D-6E4A-89AE-A7EEF3AA2CDE}">
      <dsp:nvSpPr>
        <dsp:cNvPr id="0" name=""/>
        <dsp:cNvSpPr/>
      </dsp:nvSpPr>
      <dsp:spPr>
        <a:xfrm>
          <a:off x="0" y="970795"/>
          <a:ext cx="4885203" cy="89505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Obesity exacerbates aging-associated inflammation by impairing insulin responsiveness </a:t>
          </a:r>
        </a:p>
      </dsp:txBody>
      <dsp:txXfrm>
        <a:off x="43693" y="1014488"/>
        <a:ext cx="4797817" cy="807664"/>
      </dsp:txXfrm>
    </dsp:sp>
    <dsp:sp modelId="{901324B9-581E-7942-8EE3-E1D2D5885A04}">
      <dsp:nvSpPr>
        <dsp:cNvPr id="0" name=""/>
        <dsp:cNvSpPr/>
      </dsp:nvSpPr>
      <dsp:spPr>
        <a:xfrm>
          <a:off x="0" y="1914805"/>
          <a:ext cx="4885203" cy="89505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Redistribution of adipose tissue to the abdominal compartment associated with increased risk of chronic disease</a:t>
          </a:r>
        </a:p>
      </dsp:txBody>
      <dsp:txXfrm>
        <a:off x="43693" y="1958498"/>
        <a:ext cx="4797817" cy="807664"/>
      </dsp:txXfrm>
    </dsp:sp>
    <dsp:sp modelId="{813D240E-3BB5-0C4E-A75E-D0DE2F6E5A4A}">
      <dsp:nvSpPr>
        <dsp:cNvPr id="0" name=""/>
        <dsp:cNvSpPr/>
      </dsp:nvSpPr>
      <dsp:spPr>
        <a:xfrm>
          <a:off x="0" y="2858815"/>
          <a:ext cx="4885203" cy="89505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Buffering of dietary lipids declines with age</a:t>
          </a:r>
        </a:p>
      </dsp:txBody>
      <dsp:txXfrm>
        <a:off x="43693" y="2902508"/>
        <a:ext cx="4797817" cy="807664"/>
      </dsp:txXfrm>
    </dsp:sp>
    <dsp:sp modelId="{DFD0A3C5-9843-D748-AA01-A96255D32044}">
      <dsp:nvSpPr>
        <dsp:cNvPr id="0" name=""/>
        <dsp:cNvSpPr/>
      </dsp:nvSpPr>
      <dsp:spPr>
        <a:xfrm>
          <a:off x="0" y="3753865"/>
          <a:ext cx="4885203"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Low-grade state of inflammation</a:t>
          </a:r>
        </a:p>
        <a:p>
          <a:pPr marL="114300" lvl="1" indent="-114300" algn="l" defTabSz="577850">
            <a:lnSpc>
              <a:spcPct val="90000"/>
            </a:lnSpc>
            <a:spcBef>
              <a:spcPct val="0"/>
            </a:spcBef>
            <a:spcAft>
              <a:spcPct val="20000"/>
            </a:spcAft>
            <a:buChar char="•"/>
          </a:pPr>
          <a:r>
            <a:rPr lang="en-US" sz="1300" kern="1200"/>
            <a:t>Insulin resistance</a:t>
          </a:r>
        </a:p>
        <a:p>
          <a:pPr marL="114300" lvl="1" indent="-114300" algn="l" defTabSz="577850">
            <a:lnSpc>
              <a:spcPct val="90000"/>
            </a:lnSpc>
            <a:spcBef>
              <a:spcPct val="0"/>
            </a:spcBef>
            <a:spcAft>
              <a:spcPct val="20000"/>
            </a:spcAft>
            <a:buChar char="•"/>
          </a:pPr>
          <a:r>
            <a:rPr lang="en-US" sz="1300" kern="1200"/>
            <a:t>Metabolic syndrome</a:t>
          </a:r>
        </a:p>
      </dsp:txBody>
      <dsp:txXfrm>
        <a:off x="0" y="3753865"/>
        <a:ext cx="4885203" cy="6334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61487-6494-F445-B4E7-E34A0F594953}">
      <dsp:nvSpPr>
        <dsp:cNvPr id="0" name=""/>
        <dsp:cNvSpPr/>
      </dsp:nvSpPr>
      <dsp:spPr>
        <a:xfrm>
          <a:off x="0" y="95019"/>
          <a:ext cx="4629150" cy="684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Why make changes?</a:t>
          </a:r>
        </a:p>
      </dsp:txBody>
      <dsp:txXfrm>
        <a:off x="33412" y="128431"/>
        <a:ext cx="4562326" cy="617626"/>
      </dsp:txXfrm>
    </dsp:sp>
    <dsp:sp modelId="{05EA0FF4-2BB0-7B45-90E5-D8945DD5DDF8}">
      <dsp:nvSpPr>
        <dsp:cNvPr id="0" name=""/>
        <dsp:cNvSpPr/>
      </dsp:nvSpPr>
      <dsp:spPr>
        <a:xfrm>
          <a:off x="0" y="779469"/>
          <a:ext cx="462915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Improve safety and efficacy</a:t>
          </a:r>
        </a:p>
      </dsp:txBody>
      <dsp:txXfrm>
        <a:off x="0" y="779469"/>
        <a:ext cx="4629150" cy="298080"/>
      </dsp:txXfrm>
    </dsp:sp>
    <dsp:sp modelId="{DD3A6C96-D33C-3541-ADF9-8A9C4D64F778}">
      <dsp:nvSpPr>
        <dsp:cNvPr id="0" name=""/>
        <dsp:cNvSpPr/>
      </dsp:nvSpPr>
      <dsp:spPr>
        <a:xfrm>
          <a:off x="0" y="1077549"/>
          <a:ext cx="4629150" cy="684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1" kern="1200"/>
            <a:t>Guidelines </a:t>
          </a:r>
          <a:r>
            <a:rPr lang="en-US" sz="1800" kern="1200"/>
            <a:t>are scrutinized when morbidity and mortality occurs</a:t>
          </a:r>
        </a:p>
      </dsp:txBody>
      <dsp:txXfrm>
        <a:off x="33412" y="1110961"/>
        <a:ext cx="4562326" cy="617626"/>
      </dsp:txXfrm>
    </dsp:sp>
    <dsp:sp modelId="{B5D3EF14-B75E-5F45-9299-4645AF750D83}">
      <dsp:nvSpPr>
        <dsp:cNvPr id="0" name=""/>
        <dsp:cNvSpPr/>
      </dsp:nvSpPr>
      <dsp:spPr>
        <a:xfrm>
          <a:off x="0" y="1813839"/>
          <a:ext cx="4629150" cy="6844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Essential that </a:t>
          </a:r>
          <a:r>
            <a:rPr lang="en-US" sz="1800" i="1" kern="1200"/>
            <a:t>Guidelines</a:t>
          </a:r>
          <a:r>
            <a:rPr lang="en-US" sz="1800" kern="1200"/>
            <a:t> are current</a:t>
          </a:r>
        </a:p>
      </dsp:txBody>
      <dsp:txXfrm>
        <a:off x="33412" y="1847251"/>
        <a:ext cx="4562326" cy="617626"/>
      </dsp:txXfrm>
    </dsp:sp>
    <dsp:sp modelId="{4E99E714-30AD-414B-8A6F-63B72A3A5BDD}">
      <dsp:nvSpPr>
        <dsp:cNvPr id="0" name=""/>
        <dsp:cNvSpPr/>
      </dsp:nvSpPr>
      <dsp:spPr>
        <a:xfrm>
          <a:off x="0" y="2498289"/>
          <a:ext cx="4629150" cy="1061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Update education and best practices using evidence-based criteria</a:t>
          </a:r>
        </a:p>
        <a:p>
          <a:pPr marL="114300" lvl="1" indent="-114300" algn="l" defTabSz="622300">
            <a:lnSpc>
              <a:spcPct val="90000"/>
            </a:lnSpc>
            <a:spcBef>
              <a:spcPct val="0"/>
            </a:spcBef>
            <a:spcAft>
              <a:spcPct val="20000"/>
            </a:spcAft>
            <a:buChar char="•"/>
          </a:pPr>
          <a:r>
            <a:rPr lang="en-US" sz="1400" kern="1200"/>
            <a:t>Reflect evolution of new medications and monitoring</a:t>
          </a:r>
        </a:p>
        <a:p>
          <a:pPr marL="114300" lvl="1" indent="-114300" algn="l" defTabSz="622300">
            <a:lnSpc>
              <a:spcPct val="90000"/>
            </a:lnSpc>
            <a:spcBef>
              <a:spcPct val="0"/>
            </a:spcBef>
            <a:spcAft>
              <a:spcPct val="20000"/>
            </a:spcAft>
            <a:buChar char="•"/>
          </a:pPr>
          <a:r>
            <a:rPr lang="en-US" sz="1400" kern="1200"/>
            <a:t>Incorporate knowledge gleaned from analysis of adverse outcomes </a:t>
          </a:r>
        </a:p>
      </dsp:txBody>
      <dsp:txXfrm>
        <a:off x="0" y="2498289"/>
        <a:ext cx="4629150" cy="106191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857A7-901E-814A-9671-5ADE31DC1ECC}">
      <dsp:nvSpPr>
        <dsp:cNvPr id="0" name=""/>
        <dsp:cNvSpPr/>
      </dsp:nvSpPr>
      <dsp:spPr>
        <a:xfrm>
          <a:off x="0" y="413875"/>
          <a:ext cx="4885203" cy="617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Chronic low-grade inflammation in the absence of infection</a:t>
          </a:r>
        </a:p>
      </dsp:txBody>
      <dsp:txXfrm>
        <a:off x="30157" y="444032"/>
        <a:ext cx="4824889" cy="557446"/>
      </dsp:txXfrm>
    </dsp:sp>
    <dsp:sp modelId="{D4BF3F85-49B9-4C49-A671-7AF0B532C352}">
      <dsp:nvSpPr>
        <dsp:cNvPr id="0" name=""/>
        <dsp:cNvSpPr/>
      </dsp:nvSpPr>
      <dsp:spPr>
        <a:xfrm>
          <a:off x="0" y="1077715"/>
          <a:ext cx="4885203" cy="61776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Inflammatory state increases risk of cardiovascular disease, type 2 diabetes, arthritis, among others</a:t>
          </a:r>
        </a:p>
      </dsp:txBody>
      <dsp:txXfrm>
        <a:off x="30157" y="1107872"/>
        <a:ext cx="4824889" cy="557446"/>
      </dsp:txXfrm>
    </dsp:sp>
    <dsp:sp modelId="{7FC453DE-0F36-184F-BCDC-B49F04128A69}">
      <dsp:nvSpPr>
        <dsp:cNvPr id="0" name=""/>
        <dsp:cNvSpPr/>
      </dsp:nvSpPr>
      <dsp:spPr>
        <a:xfrm>
          <a:off x="0" y="1741555"/>
          <a:ext cx="4885203" cy="61776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Disrupt insulin receptor signaling cascades and promote insulin resistance </a:t>
          </a:r>
        </a:p>
      </dsp:txBody>
      <dsp:txXfrm>
        <a:off x="30157" y="1771712"/>
        <a:ext cx="4824889" cy="557446"/>
      </dsp:txXfrm>
    </dsp:sp>
    <dsp:sp modelId="{47566A68-18F8-6044-9204-4B89AE341326}">
      <dsp:nvSpPr>
        <dsp:cNvPr id="0" name=""/>
        <dsp:cNvSpPr/>
      </dsp:nvSpPr>
      <dsp:spPr>
        <a:xfrm>
          <a:off x="0" y="2405395"/>
          <a:ext cx="4885203" cy="61776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Decline in autonomic nervous system function</a:t>
          </a:r>
        </a:p>
      </dsp:txBody>
      <dsp:txXfrm>
        <a:off x="30157" y="2435552"/>
        <a:ext cx="4824889" cy="557446"/>
      </dsp:txXfrm>
    </dsp:sp>
    <dsp:sp modelId="{1527BA3A-0109-DC48-819D-3EB8D8C0A3A6}">
      <dsp:nvSpPr>
        <dsp:cNvPr id="0" name=""/>
        <dsp:cNvSpPr/>
      </dsp:nvSpPr>
      <dsp:spPr>
        <a:xfrm>
          <a:off x="0" y="3023155"/>
          <a:ext cx="4885203" cy="97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0320" rIns="113792" bIns="2032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a:p>
          <a:pPr marL="114300" lvl="1" indent="-114300" algn="l" defTabSz="533400">
            <a:lnSpc>
              <a:spcPct val="90000"/>
            </a:lnSpc>
            <a:spcBef>
              <a:spcPct val="0"/>
            </a:spcBef>
            <a:spcAft>
              <a:spcPct val="20000"/>
            </a:spcAft>
            <a:buChar char="•"/>
          </a:pPr>
          <a:r>
            <a:rPr lang="en-US" sz="1200" kern="1200" dirty="0"/>
            <a:t>Enhanced activity results in NE reduction </a:t>
          </a:r>
        </a:p>
        <a:p>
          <a:pPr marL="114300" lvl="1" indent="-114300" algn="l" defTabSz="533400">
            <a:lnSpc>
              <a:spcPct val="90000"/>
            </a:lnSpc>
            <a:spcBef>
              <a:spcPct val="0"/>
            </a:spcBef>
            <a:spcAft>
              <a:spcPct val="20000"/>
            </a:spcAft>
            <a:buChar char="•"/>
          </a:pPr>
          <a:r>
            <a:rPr lang="en-US" sz="1200" kern="1200"/>
            <a:t>Increase in adipose tissue</a:t>
          </a:r>
        </a:p>
        <a:p>
          <a:pPr marL="114300" lvl="1" indent="-114300" algn="l" defTabSz="533400">
            <a:lnSpc>
              <a:spcPct val="90000"/>
            </a:lnSpc>
            <a:spcBef>
              <a:spcPct val="0"/>
            </a:spcBef>
            <a:spcAft>
              <a:spcPct val="20000"/>
            </a:spcAft>
            <a:buChar char="•"/>
          </a:pPr>
          <a:r>
            <a:rPr lang="en-US" sz="1200" kern="1200"/>
            <a:t>Insulin resistance</a:t>
          </a:r>
        </a:p>
        <a:p>
          <a:pPr marL="114300" lvl="1" indent="-114300" algn="l" defTabSz="533400">
            <a:lnSpc>
              <a:spcPct val="90000"/>
            </a:lnSpc>
            <a:spcBef>
              <a:spcPct val="0"/>
            </a:spcBef>
            <a:spcAft>
              <a:spcPct val="20000"/>
            </a:spcAft>
            <a:buChar char="•"/>
          </a:pPr>
          <a:r>
            <a:rPr lang="en-US" sz="1200" kern="1200"/>
            <a:t>Endocrine dysfunction</a:t>
          </a:r>
        </a:p>
      </dsp:txBody>
      <dsp:txXfrm>
        <a:off x="0" y="3023155"/>
        <a:ext cx="4885203" cy="97704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4A1F2-E489-5040-8770-6F20E74E7568}">
      <dsp:nvSpPr>
        <dsp:cNvPr id="0" name=""/>
        <dsp:cNvSpPr/>
      </dsp:nvSpPr>
      <dsp:spPr>
        <a:xfrm>
          <a:off x="0" y="398"/>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CFB233-0627-7B47-AFC8-603E27C87393}">
      <dsp:nvSpPr>
        <dsp:cNvPr id="0" name=""/>
        <dsp:cNvSpPr/>
      </dsp:nvSpPr>
      <dsp:spPr>
        <a:xfrm>
          <a:off x="0" y="398"/>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Age-related lipid redistribution and obesity promotes a chronic inflammatory state</a:t>
          </a:r>
        </a:p>
      </dsp:txBody>
      <dsp:txXfrm>
        <a:off x="0" y="398"/>
        <a:ext cx="7886700" cy="466101"/>
      </dsp:txXfrm>
    </dsp:sp>
    <dsp:sp modelId="{990CF69F-AB69-9347-972D-732384E41FA6}">
      <dsp:nvSpPr>
        <dsp:cNvPr id="0" name=""/>
        <dsp:cNvSpPr/>
      </dsp:nvSpPr>
      <dsp:spPr>
        <a:xfrm>
          <a:off x="0" y="466499"/>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5C6834C-1FDD-F44B-AFF5-1499F454D22F}">
      <dsp:nvSpPr>
        <dsp:cNvPr id="0" name=""/>
        <dsp:cNvSpPr/>
      </dsp:nvSpPr>
      <dsp:spPr>
        <a:xfrm>
          <a:off x="0" y="466499"/>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Appetite suppression</a:t>
          </a:r>
        </a:p>
      </dsp:txBody>
      <dsp:txXfrm>
        <a:off x="0" y="466499"/>
        <a:ext cx="7886700" cy="466101"/>
      </dsp:txXfrm>
    </dsp:sp>
    <dsp:sp modelId="{915519A5-CCBB-1245-AA9F-E7E122DBEC80}">
      <dsp:nvSpPr>
        <dsp:cNvPr id="0" name=""/>
        <dsp:cNvSpPr/>
      </dsp:nvSpPr>
      <dsp:spPr>
        <a:xfrm>
          <a:off x="0" y="932600"/>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6B8E13-5AE3-B94F-A73D-F5D7CCF42192}">
      <dsp:nvSpPr>
        <dsp:cNvPr id="0" name=""/>
        <dsp:cNvSpPr/>
      </dsp:nvSpPr>
      <dsp:spPr>
        <a:xfrm>
          <a:off x="0" y="932600"/>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Decreased energy</a:t>
          </a:r>
        </a:p>
      </dsp:txBody>
      <dsp:txXfrm>
        <a:off x="0" y="932600"/>
        <a:ext cx="7886700" cy="466101"/>
      </dsp:txXfrm>
    </dsp:sp>
    <dsp:sp modelId="{7ADA7757-A7DD-7840-B00E-09AF43F11FA7}">
      <dsp:nvSpPr>
        <dsp:cNvPr id="0" name=""/>
        <dsp:cNvSpPr/>
      </dsp:nvSpPr>
      <dsp:spPr>
        <a:xfrm>
          <a:off x="0" y="1398701"/>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771FAEF-C8C5-F241-944D-EAE84477E3FA}">
      <dsp:nvSpPr>
        <dsp:cNvPr id="0" name=""/>
        <dsp:cNvSpPr/>
      </dsp:nvSpPr>
      <dsp:spPr>
        <a:xfrm>
          <a:off x="0" y="1398701"/>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Muscle wasting</a:t>
          </a:r>
        </a:p>
      </dsp:txBody>
      <dsp:txXfrm>
        <a:off x="0" y="1398701"/>
        <a:ext cx="7886700" cy="466101"/>
      </dsp:txXfrm>
    </dsp:sp>
    <dsp:sp modelId="{D1A39EA0-40DF-074B-AAB1-5D0D9B00C5A0}">
      <dsp:nvSpPr>
        <dsp:cNvPr id="0" name=""/>
        <dsp:cNvSpPr/>
      </dsp:nvSpPr>
      <dsp:spPr>
        <a:xfrm>
          <a:off x="0" y="1864802"/>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BA0BBCD-E27A-6E4F-AFA1-E96EDE6B3447}">
      <dsp:nvSpPr>
        <dsp:cNvPr id="0" name=""/>
        <dsp:cNvSpPr/>
      </dsp:nvSpPr>
      <dsp:spPr>
        <a:xfrm>
          <a:off x="0" y="1864802"/>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Insulin resistance</a:t>
          </a:r>
        </a:p>
      </dsp:txBody>
      <dsp:txXfrm>
        <a:off x="0" y="1864802"/>
        <a:ext cx="7886700" cy="466101"/>
      </dsp:txXfrm>
    </dsp:sp>
    <dsp:sp modelId="{FED74293-2D60-CA42-AC19-52D55E876214}">
      <dsp:nvSpPr>
        <dsp:cNvPr id="0" name=""/>
        <dsp:cNvSpPr/>
      </dsp:nvSpPr>
      <dsp:spPr>
        <a:xfrm>
          <a:off x="0" y="2330903"/>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3C8266D-1FC9-434C-A474-2586772069CC}">
      <dsp:nvSpPr>
        <dsp:cNvPr id="0" name=""/>
        <dsp:cNvSpPr/>
      </dsp:nvSpPr>
      <dsp:spPr>
        <a:xfrm>
          <a:off x="0" y="2330903"/>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Type II diabetes</a:t>
          </a:r>
        </a:p>
      </dsp:txBody>
      <dsp:txXfrm>
        <a:off x="0" y="2330903"/>
        <a:ext cx="7886700" cy="466101"/>
      </dsp:txXfrm>
    </dsp:sp>
    <dsp:sp modelId="{44F36224-0684-F94A-AFCF-245297389779}">
      <dsp:nvSpPr>
        <dsp:cNvPr id="0" name=""/>
        <dsp:cNvSpPr/>
      </dsp:nvSpPr>
      <dsp:spPr>
        <a:xfrm>
          <a:off x="0" y="2797004"/>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BDDD0D2-0135-F249-9BA7-4F7317073EA0}">
      <dsp:nvSpPr>
        <dsp:cNvPr id="0" name=""/>
        <dsp:cNvSpPr/>
      </dsp:nvSpPr>
      <dsp:spPr>
        <a:xfrm>
          <a:off x="0" y="2797004"/>
          <a:ext cx="7886700" cy="4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Cardiovascular disease</a:t>
          </a:r>
        </a:p>
      </dsp:txBody>
      <dsp:txXfrm>
        <a:off x="0" y="2797004"/>
        <a:ext cx="7886700" cy="46610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12EBB-206A-3B41-906A-D15B5F7CFA01}">
      <dsp:nvSpPr>
        <dsp:cNvPr id="0" name=""/>
        <dsp:cNvSpPr/>
      </dsp:nvSpPr>
      <dsp:spPr>
        <a:xfrm>
          <a:off x="0" y="309129"/>
          <a:ext cx="462915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Up to 90% of adult patients with OSA are obese</a:t>
          </a:r>
        </a:p>
      </dsp:txBody>
      <dsp:txXfrm>
        <a:off x="18277" y="327406"/>
        <a:ext cx="4592596" cy="337846"/>
      </dsp:txXfrm>
    </dsp:sp>
    <dsp:sp modelId="{03A62434-A483-7740-B85C-C8251AE1CB8E}">
      <dsp:nvSpPr>
        <dsp:cNvPr id="0" name=""/>
        <dsp:cNvSpPr/>
      </dsp:nvSpPr>
      <dsp:spPr>
        <a:xfrm>
          <a:off x="0" y="729609"/>
          <a:ext cx="462915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Obesity becomes more prevalent with age</a:t>
          </a:r>
        </a:p>
      </dsp:txBody>
      <dsp:txXfrm>
        <a:off x="18277" y="747886"/>
        <a:ext cx="4592596" cy="337846"/>
      </dsp:txXfrm>
    </dsp:sp>
    <dsp:sp modelId="{93455F4D-D236-9645-9861-B34FE6E61456}">
      <dsp:nvSpPr>
        <dsp:cNvPr id="0" name=""/>
        <dsp:cNvSpPr/>
      </dsp:nvSpPr>
      <dsp:spPr>
        <a:xfrm>
          <a:off x="0" y="1150089"/>
          <a:ext cx="4629150"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Comorbidities exacerbated by age</a:t>
          </a:r>
        </a:p>
      </dsp:txBody>
      <dsp:txXfrm>
        <a:off x="18277" y="1168366"/>
        <a:ext cx="4592596" cy="337846"/>
      </dsp:txXfrm>
    </dsp:sp>
    <dsp:sp modelId="{C7DCBADB-D25C-A947-B552-EBE5CDBF1198}">
      <dsp:nvSpPr>
        <dsp:cNvPr id="0" name=""/>
        <dsp:cNvSpPr/>
      </dsp:nvSpPr>
      <dsp:spPr>
        <a:xfrm>
          <a:off x="0" y="1524489"/>
          <a:ext cx="4629150" cy="18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0320" rIns="113792" bIns="2032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Hypertension</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Mood disorder </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Cognitive dysfunction</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Coronary artery disease</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Stroke </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Congestive heart failure</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Atrial fibrillation</a:t>
          </a:r>
          <a:endParaRPr lang="en-US" sz="1200" kern="1200" dirty="0"/>
        </a:p>
        <a:p>
          <a:pPr marL="0" marR="0" lvl="0" indent="0" algn="l" defTabSz="914400" eaLnBrk="1" fontAlgn="auto" latinLnBrk="0" hangingPunct="1">
            <a:lnSpc>
              <a:spcPct val="100000"/>
            </a:lnSpc>
            <a:spcBef>
              <a:spcPct val="0"/>
            </a:spcBef>
            <a:spcAft>
              <a:spcPts val="0"/>
            </a:spcAft>
            <a:buClrTx/>
            <a:buSzTx/>
            <a:buFontTx/>
            <a:buNone/>
            <a:tabLst/>
            <a:defRPr/>
          </a:pPr>
          <a:r>
            <a:rPr lang="en-US" sz="1200" b="1" i="1" kern="1200" dirty="0"/>
            <a:t>Type 2 diabetes</a:t>
          </a:r>
          <a:endParaRPr lang="en-US" sz="1200" kern="1200" dirty="0"/>
        </a:p>
        <a:p>
          <a:pPr marL="171450" lvl="1" indent="0" algn="l" defTabSz="711200">
            <a:lnSpc>
              <a:spcPct val="90000"/>
            </a:lnSpc>
            <a:spcBef>
              <a:spcPct val="0"/>
            </a:spcBef>
            <a:spcAft>
              <a:spcPct val="20000"/>
            </a:spcAft>
          </a:pPr>
          <a:endParaRPr lang="en-US" sz="1200" kern="1200" dirty="0"/>
        </a:p>
        <a:p>
          <a:pPr marL="171450" lvl="1" indent="0" algn="l" defTabSz="711200">
            <a:lnSpc>
              <a:spcPct val="90000"/>
            </a:lnSpc>
            <a:spcBef>
              <a:spcPct val="0"/>
            </a:spcBef>
            <a:spcAft>
              <a:spcPct val="20000"/>
            </a:spcAft>
            <a:buChar char="•"/>
          </a:pPr>
          <a:endParaRPr lang="en-US" sz="1200" kern="1200" dirty="0"/>
        </a:p>
      </dsp:txBody>
      <dsp:txXfrm>
        <a:off x="0" y="1524489"/>
        <a:ext cx="4629150" cy="182160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481D9-C6E3-904A-981E-30A9EDD35967}">
      <dsp:nvSpPr>
        <dsp:cNvPr id="0" name=""/>
        <dsp:cNvSpPr/>
      </dsp:nvSpPr>
      <dsp:spPr>
        <a:xfrm>
          <a:off x="0" y="88764"/>
          <a:ext cx="462915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Inverse relationship between obesity and pharyngeal area</a:t>
          </a:r>
        </a:p>
      </dsp:txBody>
      <dsp:txXfrm>
        <a:off x="32041" y="120805"/>
        <a:ext cx="4565068" cy="592288"/>
      </dsp:txXfrm>
    </dsp:sp>
    <dsp:sp modelId="{4EBA3BD6-C8A0-6247-8225-E9586FC87729}">
      <dsp:nvSpPr>
        <dsp:cNvPr id="0" name=""/>
        <dsp:cNvSpPr/>
      </dsp:nvSpPr>
      <dsp:spPr>
        <a:xfrm>
          <a:off x="0" y="794094"/>
          <a:ext cx="462915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Fat deposits in uvula, tongue, tonsillar pillars, aryepiglottic folds and lateral pharyngeal walls</a:t>
          </a:r>
        </a:p>
      </dsp:txBody>
      <dsp:txXfrm>
        <a:off x="32041" y="826135"/>
        <a:ext cx="4565068" cy="592288"/>
      </dsp:txXfrm>
    </dsp:sp>
    <dsp:sp modelId="{DAFA9120-9553-3347-B81A-F328087B6DFD}">
      <dsp:nvSpPr>
        <dsp:cNvPr id="0" name=""/>
        <dsp:cNvSpPr/>
      </dsp:nvSpPr>
      <dsp:spPr>
        <a:xfrm>
          <a:off x="0" y="1499424"/>
          <a:ext cx="462915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Decrease in normal muscle function</a:t>
          </a:r>
        </a:p>
      </dsp:txBody>
      <dsp:txXfrm>
        <a:off x="32041" y="1531465"/>
        <a:ext cx="4565068" cy="592288"/>
      </dsp:txXfrm>
    </dsp:sp>
    <dsp:sp modelId="{F60D07B1-4B62-1540-994A-11815F60F0FC}">
      <dsp:nvSpPr>
        <dsp:cNvPr id="0" name=""/>
        <dsp:cNvSpPr/>
      </dsp:nvSpPr>
      <dsp:spPr>
        <a:xfrm>
          <a:off x="0" y="2204754"/>
          <a:ext cx="462915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Susceptible to airway collapse</a:t>
          </a:r>
        </a:p>
      </dsp:txBody>
      <dsp:txXfrm>
        <a:off x="32041" y="2236795"/>
        <a:ext cx="4565068" cy="592288"/>
      </dsp:txXfrm>
    </dsp:sp>
    <dsp:sp modelId="{A37BFBB6-D97E-574D-B7A2-26123262DB8B}">
      <dsp:nvSpPr>
        <dsp:cNvPr id="0" name=""/>
        <dsp:cNvSpPr/>
      </dsp:nvSpPr>
      <dsp:spPr>
        <a:xfrm>
          <a:off x="0" y="2910084"/>
          <a:ext cx="462915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Risk of OSA increases with neck obesity vs. general obesity</a:t>
          </a:r>
        </a:p>
      </dsp:txBody>
      <dsp:txXfrm>
        <a:off x="32041" y="2942125"/>
        <a:ext cx="4565068" cy="59228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2D727-3408-C143-9F33-DA778B4DF14B}">
      <dsp:nvSpPr>
        <dsp:cNvPr id="0" name=""/>
        <dsp:cNvSpPr/>
      </dsp:nvSpPr>
      <dsp:spPr>
        <a:xfrm>
          <a:off x="0" y="198294"/>
          <a:ext cx="4629150" cy="10424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Increased length in men, increased with age</a:t>
          </a:r>
        </a:p>
      </dsp:txBody>
      <dsp:txXfrm>
        <a:off x="50889" y="249183"/>
        <a:ext cx="4527372" cy="940692"/>
      </dsp:txXfrm>
    </dsp:sp>
    <dsp:sp modelId="{62AD6B71-3307-3243-8433-62AA90E1FA5D}">
      <dsp:nvSpPr>
        <dsp:cNvPr id="0" name=""/>
        <dsp:cNvSpPr/>
      </dsp:nvSpPr>
      <dsp:spPr>
        <a:xfrm>
          <a:off x="0" y="1240764"/>
          <a:ext cx="4629150" cy="11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Increased pharyngeal length predisposes to airway to collapse during inspiration (negative pressure)</a:t>
          </a:r>
        </a:p>
      </dsp:txBody>
      <dsp:txXfrm>
        <a:off x="0" y="1240764"/>
        <a:ext cx="4629150" cy="1173689"/>
      </dsp:txXfrm>
    </dsp:sp>
    <dsp:sp modelId="{F0F3224E-CAA6-084D-B76C-222BCE05F95D}">
      <dsp:nvSpPr>
        <dsp:cNvPr id="0" name=""/>
        <dsp:cNvSpPr/>
      </dsp:nvSpPr>
      <dsp:spPr>
        <a:xfrm>
          <a:off x="0" y="2414454"/>
          <a:ext cx="4629150" cy="10424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UAL  is directly proportional to AHI-OSA severity</a:t>
          </a:r>
        </a:p>
      </dsp:txBody>
      <dsp:txXfrm>
        <a:off x="50889" y="2465343"/>
        <a:ext cx="4527372" cy="94069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81230-AA9F-3A4D-A543-658D491101F2}">
      <dsp:nvSpPr>
        <dsp:cNvPr id="0" name=""/>
        <dsp:cNvSpPr/>
      </dsp:nvSpPr>
      <dsp:spPr>
        <a:xfrm>
          <a:off x="0" y="20876"/>
          <a:ext cx="7886700" cy="4913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Approximately 24 million cases nationwide</a:t>
          </a:r>
        </a:p>
      </dsp:txBody>
      <dsp:txXfrm>
        <a:off x="23988" y="44864"/>
        <a:ext cx="7838724" cy="443423"/>
      </dsp:txXfrm>
    </dsp:sp>
    <dsp:sp modelId="{3B326254-90EB-3040-AD8F-CBF16270D595}">
      <dsp:nvSpPr>
        <dsp:cNvPr id="0" name=""/>
        <dsp:cNvSpPr/>
      </dsp:nvSpPr>
      <dsp:spPr>
        <a:xfrm>
          <a:off x="0" y="572756"/>
          <a:ext cx="7886700" cy="491399"/>
        </a:xfrm>
        <a:prstGeom prst="roundRect">
          <a:avLst/>
        </a:prstGeom>
        <a:solidFill>
          <a:schemeClr val="accent5">
            <a:hueOff val="2258083"/>
            <a:satOff val="7200"/>
            <a:lumOff val="-64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Third leading cause of death worldwide by 2020</a:t>
          </a:r>
        </a:p>
      </dsp:txBody>
      <dsp:txXfrm>
        <a:off x="23988" y="596744"/>
        <a:ext cx="7838724" cy="443423"/>
      </dsp:txXfrm>
    </dsp:sp>
    <dsp:sp modelId="{7C8FB56C-FB7B-C446-8D9B-BA3958B29EB1}">
      <dsp:nvSpPr>
        <dsp:cNvPr id="0" name=""/>
        <dsp:cNvSpPr/>
      </dsp:nvSpPr>
      <dsp:spPr>
        <a:xfrm>
          <a:off x="0" y="1124636"/>
          <a:ext cx="7886700" cy="491399"/>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Incidence increases with age</a:t>
          </a:r>
        </a:p>
      </dsp:txBody>
      <dsp:txXfrm>
        <a:off x="23988" y="1148624"/>
        <a:ext cx="7838724" cy="443423"/>
      </dsp:txXfrm>
    </dsp:sp>
    <dsp:sp modelId="{F14BBDFA-6CE7-1546-8ECE-AC28069B4395}">
      <dsp:nvSpPr>
        <dsp:cNvPr id="0" name=""/>
        <dsp:cNvSpPr/>
      </dsp:nvSpPr>
      <dsp:spPr>
        <a:xfrm>
          <a:off x="0" y="1676516"/>
          <a:ext cx="7886700" cy="491399"/>
        </a:xfrm>
        <a:prstGeom prst="roundRect">
          <a:avLst/>
        </a:prstGeom>
        <a:solidFill>
          <a:schemeClr val="accent5">
            <a:hueOff val="6774250"/>
            <a:satOff val="21599"/>
            <a:lumOff val="-1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Smoking is primary cause</a:t>
          </a:r>
        </a:p>
      </dsp:txBody>
      <dsp:txXfrm>
        <a:off x="23988" y="1700504"/>
        <a:ext cx="7838724" cy="443423"/>
      </dsp:txXfrm>
    </dsp:sp>
    <dsp:sp modelId="{218D87B6-F902-4B44-97E5-623C3E5B080C}">
      <dsp:nvSpPr>
        <dsp:cNvPr id="0" name=""/>
        <dsp:cNvSpPr/>
      </dsp:nvSpPr>
      <dsp:spPr>
        <a:xfrm>
          <a:off x="0" y="2228396"/>
          <a:ext cx="7886700" cy="491399"/>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Chronic inflammation and oxidative stress</a:t>
          </a:r>
        </a:p>
      </dsp:txBody>
      <dsp:txXfrm>
        <a:off x="23988" y="2252384"/>
        <a:ext cx="7838724" cy="443423"/>
      </dsp:txXfrm>
    </dsp:sp>
    <dsp:sp modelId="{E76D2BA9-1EFC-5546-91D4-6261D3A10701}">
      <dsp:nvSpPr>
        <dsp:cNvPr id="0" name=""/>
        <dsp:cNvSpPr/>
      </dsp:nvSpPr>
      <dsp:spPr>
        <a:xfrm>
          <a:off x="0" y="2719796"/>
          <a:ext cx="7886700"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Fibrosis, coalescence of alveoli, narrowing of small airways</a:t>
          </a:r>
        </a:p>
        <a:p>
          <a:pPr marL="171450" lvl="1" indent="-171450" algn="l" defTabSz="711200">
            <a:lnSpc>
              <a:spcPct val="90000"/>
            </a:lnSpc>
            <a:spcBef>
              <a:spcPct val="0"/>
            </a:spcBef>
            <a:spcAft>
              <a:spcPct val="20000"/>
            </a:spcAft>
            <a:buChar char="•"/>
          </a:pPr>
          <a:r>
            <a:rPr lang="en-US" sz="1600" kern="1200" dirty="0"/>
            <a:t>Hypoxic pulmonary vasoconstriction and pulmonary hypertension</a:t>
          </a:r>
        </a:p>
      </dsp:txBody>
      <dsp:txXfrm>
        <a:off x="0" y="2719796"/>
        <a:ext cx="7886700" cy="52164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CB6E1-C756-9543-B2A5-D3D776242DA6}">
      <dsp:nvSpPr>
        <dsp:cNvPr id="0" name=""/>
        <dsp:cNvSpPr/>
      </dsp:nvSpPr>
      <dsp:spPr>
        <a:xfrm>
          <a:off x="0" y="23094"/>
          <a:ext cx="4885203"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Identify risk factors</a:t>
          </a:r>
        </a:p>
      </dsp:txBody>
      <dsp:txXfrm>
        <a:off x="25130" y="48224"/>
        <a:ext cx="4834943" cy="464540"/>
      </dsp:txXfrm>
    </dsp:sp>
    <dsp:sp modelId="{49626D24-F37F-C24E-864D-AD28CDC81207}">
      <dsp:nvSpPr>
        <dsp:cNvPr id="0" name=""/>
        <dsp:cNvSpPr/>
      </dsp:nvSpPr>
      <dsp:spPr>
        <a:xfrm>
          <a:off x="0" y="537894"/>
          <a:ext cx="488520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Smoking, aging, poor exercise tolerance</a:t>
          </a:r>
        </a:p>
      </dsp:txBody>
      <dsp:txXfrm>
        <a:off x="0" y="537894"/>
        <a:ext cx="4885203" cy="364320"/>
      </dsp:txXfrm>
    </dsp:sp>
    <dsp:sp modelId="{E500E58F-BAC8-DC48-9518-F88C27C28624}">
      <dsp:nvSpPr>
        <dsp:cNvPr id="0" name=""/>
        <dsp:cNvSpPr/>
      </dsp:nvSpPr>
      <dsp:spPr>
        <a:xfrm>
          <a:off x="0" y="902214"/>
          <a:ext cx="4885203" cy="514800"/>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Evaluate severity</a:t>
          </a:r>
        </a:p>
      </dsp:txBody>
      <dsp:txXfrm>
        <a:off x="25130" y="927344"/>
        <a:ext cx="4834943" cy="464540"/>
      </dsp:txXfrm>
    </dsp:sp>
    <dsp:sp modelId="{4D361CC4-519C-2D47-9191-6C48E9BEDCD9}">
      <dsp:nvSpPr>
        <dsp:cNvPr id="0" name=""/>
        <dsp:cNvSpPr/>
      </dsp:nvSpPr>
      <dsp:spPr>
        <a:xfrm>
          <a:off x="0" y="1417014"/>
          <a:ext cx="4885203" cy="134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Positive cough test</a:t>
          </a:r>
        </a:p>
        <a:p>
          <a:pPr marL="342900" lvl="2" indent="-171450" algn="l" defTabSz="755650">
            <a:lnSpc>
              <a:spcPct val="90000"/>
            </a:lnSpc>
            <a:spcBef>
              <a:spcPct val="0"/>
            </a:spcBef>
            <a:spcAft>
              <a:spcPct val="20000"/>
            </a:spcAft>
            <a:buChar char="•"/>
          </a:pPr>
          <a:r>
            <a:rPr lang="en-US" sz="1700" kern="1200"/>
            <a:t>Deep breath and cough (followed by another cough)</a:t>
          </a:r>
        </a:p>
        <a:p>
          <a:pPr marL="171450" lvl="1" indent="-171450" algn="l" defTabSz="755650">
            <a:lnSpc>
              <a:spcPct val="90000"/>
            </a:lnSpc>
            <a:spcBef>
              <a:spcPct val="0"/>
            </a:spcBef>
            <a:spcAft>
              <a:spcPct val="20000"/>
            </a:spcAft>
            <a:buChar char="•"/>
          </a:pPr>
          <a:r>
            <a:rPr lang="en-US" sz="1700" kern="1200"/>
            <a:t>&gt; 40 pack-year history of smoking</a:t>
          </a:r>
        </a:p>
        <a:p>
          <a:pPr marL="171450" lvl="1" indent="-171450" algn="l" defTabSz="755650">
            <a:lnSpc>
              <a:spcPct val="90000"/>
            </a:lnSpc>
            <a:spcBef>
              <a:spcPct val="0"/>
            </a:spcBef>
            <a:spcAft>
              <a:spcPct val="20000"/>
            </a:spcAft>
            <a:buChar char="•"/>
          </a:pPr>
          <a:r>
            <a:rPr lang="en-US" sz="1700" kern="1200"/>
            <a:t>Significantly impaired PFT’s</a:t>
          </a:r>
        </a:p>
      </dsp:txBody>
      <dsp:txXfrm>
        <a:off x="0" y="1417014"/>
        <a:ext cx="4885203" cy="1343430"/>
      </dsp:txXfrm>
    </dsp:sp>
    <dsp:sp modelId="{A79343B0-E660-3C4C-AB22-AD3114E9E7DD}">
      <dsp:nvSpPr>
        <dsp:cNvPr id="0" name=""/>
        <dsp:cNvSpPr/>
      </dsp:nvSpPr>
      <dsp:spPr>
        <a:xfrm>
          <a:off x="0" y="2760445"/>
          <a:ext cx="4885203" cy="5148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Medical optimization</a:t>
          </a:r>
        </a:p>
      </dsp:txBody>
      <dsp:txXfrm>
        <a:off x="25130" y="2785575"/>
        <a:ext cx="4834943" cy="464540"/>
      </dsp:txXfrm>
    </dsp:sp>
    <dsp:sp modelId="{40F717B5-9F63-5C49-B830-A04407AAF2AC}">
      <dsp:nvSpPr>
        <dsp:cNvPr id="0" name=""/>
        <dsp:cNvSpPr/>
      </dsp:nvSpPr>
      <dsp:spPr>
        <a:xfrm>
          <a:off x="0" y="3275245"/>
          <a:ext cx="4885203"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EKG</a:t>
          </a:r>
        </a:p>
        <a:p>
          <a:pPr marL="171450" lvl="1" indent="-171450" algn="l" defTabSz="755650">
            <a:lnSpc>
              <a:spcPct val="90000"/>
            </a:lnSpc>
            <a:spcBef>
              <a:spcPct val="0"/>
            </a:spcBef>
            <a:spcAft>
              <a:spcPct val="20000"/>
            </a:spcAft>
            <a:buChar char="•"/>
          </a:pPr>
          <a:r>
            <a:rPr lang="en-US" sz="1700" kern="1200" dirty="0"/>
            <a:t>Echocardiogram</a:t>
          </a:r>
        </a:p>
        <a:p>
          <a:pPr marL="171450" lvl="1" indent="-171450" algn="l" defTabSz="755650">
            <a:lnSpc>
              <a:spcPct val="90000"/>
            </a:lnSpc>
            <a:spcBef>
              <a:spcPct val="0"/>
            </a:spcBef>
            <a:spcAft>
              <a:spcPct val="20000"/>
            </a:spcAft>
            <a:buChar char="•"/>
          </a:pPr>
          <a:r>
            <a:rPr lang="en-US" sz="1700" kern="1200" dirty="0"/>
            <a:t>Room air SpO</a:t>
          </a:r>
          <a:r>
            <a:rPr lang="en-US" sz="1700" kern="1200" baseline="-25000" dirty="0"/>
            <a:t>2 </a:t>
          </a:r>
          <a:r>
            <a:rPr lang="en-US" sz="1700" kern="1200" baseline="0" dirty="0"/>
            <a:t>≥ 92%</a:t>
          </a:r>
          <a:endParaRPr lang="en-US" sz="1700" kern="1200" dirty="0"/>
        </a:p>
        <a:p>
          <a:pPr marL="171450" lvl="1" indent="-171450" algn="l" defTabSz="755650">
            <a:lnSpc>
              <a:spcPct val="90000"/>
            </a:lnSpc>
            <a:spcBef>
              <a:spcPct val="0"/>
            </a:spcBef>
            <a:spcAft>
              <a:spcPct val="20000"/>
            </a:spcAft>
            <a:buChar char="•"/>
          </a:pPr>
          <a:r>
            <a:rPr lang="en-US" sz="1700" kern="1200" baseline="0" dirty="0"/>
            <a:t>Smoking cessation</a:t>
          </a:r>
          <a:r>
            <a:rPr lang="en-US" sz="1700" kern="1200" baseline="-25000" dirty="0"/>
            <a:t> </a:t>
          </a:r>
          <a:endParaRPr lang="en-US" sz="1700" kern="1200" dirty="0"/>
        </a:p>
      </dsp:txBody>
      <dsp:txXfrm>
        <a:off x="0" y="3275245"/>
        <a:ext cx="4885203" cy="111573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81C67-B822-E644-AB8C-83E5C907D8D8}">
      <dsp:nvSpPr>
        <dsp:cNvPr id="0" name=""/>
        <dsp:cNvSpPr/>
      </dsp:nvSpPr>
      <dsp:spPr>
        <a:xfrm>
          <a:off x="0" y="1434"/>
          <a:ext cx="2839212" cy="627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Measures respiratory impairment after bronchodilator treatment</a:t>
          </a:r>
        </a:p>
      </dsp:txBody>
      <dsp:txXfrm>
        <a:off x="30610" y="32044"/>
        <a:ext cx="2777992" cy="565825"/>
      </dsp:txXfrm>
    </dsp:sp>
    <dsp:sp modelId="{4E4CE2CF-0CE0-894D-AA69-F3FE3E2131D6}">
      <dsp:nvSpPr>
        <dsp:cNvPr id="0" name=""/>
        <dsp:cNvSpPr/>
      </dsp:nvSpPr>
      <dsp:spPr>
        <a:xfrm rot="5400000">
          <a:off x="5112137" y="-1550389"/>
          <a:ext cx="501636"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 80%</a:t>
          </a:r>
        </a:p>
      </dsp:txBody>
      <dsp:txXfrm rot="-5400000">
        <a:off x="2839211" y="747025"/>
        <a:ext cx="5023000" cy="452660"/>
      </dsp:txXfrm>
    </dsp:sp>
    <dsp:sp modelId="{0CA264C9-A96E-6C4C-B71B-3598EAF1E117}">
      <dsp:nvSpPr>
        <dsp:cNvPr id="0" name=""/>
        <dsp:cNvSpPr/>
      </dsp:nvSpPr>
      <dsp:spPr>
        <a:xfrm>
          <a:off x="0" y="659831"/>
          <a:ext cx="2839212" cy="627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1 (Mild)</a:t>
          </a:r>
        </a:p>
      </dsp:txBody>
      <dsp:txXfrm>
        <a:off x="30610" y="690441"/>
        <a:ext cx="2777992" cy="565825"/>
      </dsp:txXfrm>
    </dsp:sp>
    <dsp:sp modelId="{99A3CA2E-945E-1F4F-A262-09ADAD910A58}">
      <dsp:nvSpPr>
        <dsp:cNvPr id="0" name=""/>
        <dsp:cNvSpPr/>
      </dsp:nvSpPr>
      <dsp:spPr>
        <a:xfrm rot="5400000">
          <a:off x="5112137" y="-891992"/>
          <a:ext cx="501636"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50%-80%</a:t>
          </a:r>
        </a:p>
      </dsp:txBody>
      <dsp:txXfrm rot="-5400000">
        <a:off x="2839211" y="1405422"/>
        <a:ext cx="5023000" cy="452660"/>
      </dsp:txXfrm>
    </dsp:sp>
    <dsp:sp modelId="{4F929232-3D6B-5C45-9A2F-EC83209B91B2}">
      <dsp:nvSpPr>
        <dsp:cNvPr id="0" name=""/>
        <dsp:cNvSpPr/>
      </dsp:nvSpPr>
      <dsp:spPr>
        <a:xfrm>
          <a:off x="0" y="1318229"/>
          <a:ext cx="2839212" cy="627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2 (Moderate)</a:t>
          </a:r>
        </a:p>
      </dsp:txBody>
      <dsp:txXfrm>
        <a:off x="30610" y="1348839"/>
        <a:ext cx="2777992" cy="565825"/>
      </dsp:txXfrm>
    </dsp:sp>
    <dsp:sp modelId="{359CCB88-50C3-764F-B324-F15CDFDED825}">
      <dsp:nvSpPr>
        <dsp:cNvPr id="0" name=""/>
        <dsp:cNvSpPr/>
      </dsp:nvSpPr>
      <dsp:spPr>
        <a:xfrm rot="5400000">
          <a:off x="5112137" y="-233594"/>
          <a:ext cx="501636"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30%-50%</a:t>
          </a:r>
        </a:p>
      </dsp:txBody>
      <dsp:txXfrm rot="-5400000">
        <a:off x="2839211" y="2063820"/>
        <a:ext cx="5023000" cy="452660"/>
      </dsp:txXfrm>
    </dsp:sp>
    <dsp:sp modelId="{7D090A9D-A5DF-A147-9FDE-800723444604}">
      <dsp:nvSpPr>
        <dsp:cNvPr id="0" name=""/>
        <dsp:cNvSpPr/>
      </dsp:nvSpPr>
      <dsp:spPr>
        <a:xfrm>
          <a:off x="0" y="1976626"/>
          <a:ext cx="2839212" cy="627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3 (Severe)</a:t>
          </a:r>
        </a:p>
      </dsp:txBody>
      <dsp:txXfrm>
        <a:off x="30610" y="2007236"/>
        <a:ext cx="2777992" cy="565825"/>
      </dsp:txXfrm>
    </dsp:sp>
    <dsp:sp modelId="{269A826F-D97D-064A-B30B-EEBA2F307D47}">
      <dsp:nvSpPr>
        <dsp:cNvPr id="0" name=""/>
        <dsp:cNvSpPr/>
      </dsp:nvSpPr>
      <dsp:spPr>
        <a:xfrm rot="5400000">
          <a:off x="5112137" y="424803"/>
          <a:ext cx="501636" cy="50474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FEV</a:t>
          </a:r>
          <a:r>
            <a:rPr lang="en-US" sz="2600" kern="1200" baseline="-25000"/>
            <a:t>1</a:t>
          </a:r>
          <a:r>
            <a:rPr lang="en-US" sz="2600" kern="1200"/>
            <a:t> &lt; 30%</a:t>
          </a:r>
        </a:p>
      </dsp:txBody>
      <dsp:txXfrm rot="-5400000">
        <a:off x="2839211" y="2722217"/>
        <a:ext cx="5023000" cy="452660"/>
      </dsp:txXfrm>
    </dsp:sp>
    <dsp:sp modelId="{8C132476-5381-E943-B41A-0A12D6347E39}">
      <dsp:nvSpPr>
        <dsp:cNvPr id="0" name=""/>
        <dsp:cNvSpPr/>
      </dsp:nvSpPr>
      <dsp:spPr>
        <a:xfrm>
          <a:off x="0" y="2635024"/>
          <a:ext cx="2839212" cy="6270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GOLD 4 (Very Severe)</a:t>
          </a:r>
        </a:p>
      </dsp:txBody>
      <dsp:txXfrm>
        <a:off x="30610" y="2665634"/>
        <a:ext cx="2777992" cy="56582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8DE4-0D30-C64C-A8ED-B48860C8A201}">
      <dsp:nvSpPr>
        <dsp:cNvPr id="0" name=""/>
        <dsp:cNvSpPr/>
      </dsp:nvSpPr>
      <dsp:spPr>
        <a:xfrm>
          <a:off x="0" y="28574"/>
          <a:ext cx="4869656" cy="46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GOLD 1 and 2 patients in office</a:t>
          </a:r>
        </a:p>
      </dsp:txBody>
      <dsp:txXfrm>
        <a:off x="22846" y="51420"/>
        <a:ext cx="4823964" cy="422308"/>
      </dsp:txXfrm>
    </dsp:sp>
    <dsp:sp modelId="{FD7894BB-22A1-C54D-9847-9783F770659B}">
      <dsp:nvSpPr>
        <dsp:cNvPr id="0" name=""/>
        <dsp:cNvSpPr/>
      </dsp:nvSpPr>
      <dsp:spPr>
        <a:xfrm>
          <a:off x="0" y="554174"/>
          <a:ext cx="4869656" cy="468000"/>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Minimal or moderate sedation</a:t>
          </a:r>
        </a:p>
      </dsp:txBody>
      <dsp:txXfrm>
        <a:off x="22846" y="577020"/>
        <a:ext cx="4823964" cy="422308"/>
      </dsp:txXfrm>
    </dsp:sp>
    <dsp:sp modelId="{F27B7749-4504-1A46-A59E-60FFC3CE37AE}">
      <dsp:nvSpPr>
        <dsp:cNvPr id="0" name=""/>
        <dsp:cNvSpPr/>
      </dsp:nvSpPr>
      <dsp:spPr>
        <a:xfrm>
          <a:off x="0" y="1022174"/>
          <a:ext cx="4869656"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Low dose midazolam</a:t>
          </a:r>
        </a:p>
        <a:p>
          <a:pPr marL="171450" lvl="1" indent="-171450" algn="l" defTabSz="711200">
            <a:lnSpc>
              <a:spcPct val="90000"/>
            </a:lnSpc>
            <a:spcBef>
              <a:spcPct val="0"/>
            </a:spcBef>
            <a:spcAft>
              <a:spcPct val="20000"/>
            </a:spcAft>
            <a:buChar char="•"/>
          </a:pPr>
          <a:r>
            <a:rPr lang="en-US" sz="1600" kern="1200"/>
            <a:t>Low dose remifentanil</a:t>
          </a:r>
        </a:p>
        <a:p>
          <a:pPr marL="171450" lvl="1" indent="-171450" algn="l" defTabSz="711200">
            <a:lnSpc>
              <a:spcPct val="90000"/>
            </a:lnSpc>
            <a:spcBef>
              <a:spcPct val="0"/>
            </a:spcBef>
            <a:spcAft>
              <a:spcPct val="20000"/>
            </a:spcAft>
            <a:buChar char="•"/>
          </a:pPr>
          <a:r>
            <a:rPr lang="en-US" sz="1600" kern="1200"/>
            <a:t>Dexmedetomidine </a:t>
          </a:r>
        </a:p>
      </dsp:txBody>
      <dsp:txXfrm>
        <a:off x="0" y="1022174"/>
        <a:ext cx="4869656" cy="786599"/>
      </dsp:txXfrm>
    </dsp:sp>
    <dsp:sp modelId="{C9FD355F-76DB-7448-B8FF-77C5A71F10D0}">
      <dsp:nvSpPr>
        <dsp:cNvPr id="0" name=""/>
        <dsp:cNvSpPr/>
      </dsp:nvSpPr>
      <dsp:spPr>
        <a:xfrm>
          <a:off x="0" y="1808775"/>
          <a:ext cx="4869656" cy="468000"/>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Supplemental oxygen </a:t>
          </a:r>
        </a:p>
      </dsp:txBody>
      <dsp:txXfrm>
        <a:off x="22846" y="1831621"/>
        <a:ext cx="4823964" cy="422308"/>
      </dsp:txXfrm>
    </dsp:sp>
    <dsp:sp modelId="{C525F7D8-4B8A-FF4F-8436-8EB862DACABE}">
      <dsp:nvSpPr>
        <dsp:cNvPr id="0" name=""/>
        <dsp:cNvSpPr/>
      </dsp:nvSpPr>
      <dsp:spPr>
        <a:xfrm>
          <a:off x="0" y="2276775"/>
          <a:ext cx="4869656"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Maintain SpO</a:t>
          </a:r>
          <a:r>
            <a:rPr lang="en-US" sz="1600" kern="1200" baseline="-25000"/>
            <a:t>2</a:t>
          </a:r>
          <a:r>
            <a:rPr lang="en-US" sz="1600" kern="1200"/>
            <a:t> 88%-92%</a:t>
          </a:r>
        </a:p>
        <a:p>
          <a:pPr marL="171450" lvl="1" indent="-171450" algn="l" defTabSz="711200">
            <a:lnSpc>
              <a:spcPct val="90000"/>
            </a:lnSpc>
            <a:spcBef>
              <a:spcPct val="0"/>
            </a:spcBef>
            <a:spcAft>
              <a:spcPct val="20000"/>
            </a:spcAft>
            <a:buChar char="•"/>
          </a:pPr>
          <a:r>
            <a:rPr lang="en-US" sz="1600" kern="1200"/>
            <a:t>Avoids hypoxemia and hypercarbia</a:t>
          </a:r>
        </a:p>
      </dsp:txBody>
      <dsp:txXfrm>
        <a:off x="0" y="2276775"/>
        <a:ext cx="4869656" cy="527850"/>
      </dsp:txXfrm>
    </dsp:sp>
    <dsp:sp modelId="{4E6CA0BC-86A0-364A-8F1B-FA57BD0A39BB}">
      <dsp:nvSpPr>
        <dsp:cNvPr id="0" name=""/>
        <dsp:cNvSpPr/>
      </dsp:nvSpPr>
      <dsp:spPr>
        <a:xfrm>
          <a:off x="0" y="2804625"/>
          <a:ext cx="4869656" cy="4680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GOLD 3 and 4 patients</a:t>
          </a:r>
        </a:p>
      </dsp:txBody>
      <dsp:txXfrm>
        <a:off x="22846" y="2827471"/>
        <a:ext cx="4823964" cy="422308"/>
      </dsp:txXfrm>
    </dsp:sp>
    <dsp:sp modelId="{AE8D7451-1B1A-2449-9C75-7D0244B5115A}">
      <dsp:nvSpPr>
        <dsp:cNvPr id="0" name=""/>
        <dsp:cNvSpPr/>
      </dsp:nvSpPr>
      <dsp:spPr>
        <a:xfrm>
          <a:off x="0" y="3272625"/>
          <a:ext cx="4869656"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Local anesthesia alone</a:t>
          </a:r>
        </a:p>
        <a:p>
          <a:pPr marL="171450" lvl="1" indent="-171450" algn="l" defTabSz="711200">
            <a:lnSpc>
              <a:spcPct val="90000"/>
            </a:lnSpc>
            <a:spcBef>
              <a:spcPct val="0"/>
            </a:spcBef>
            <a:spcAft>
              <a:spcPct val="20000"/>
            </a:spcAft>
            <a:buChar char="•"/>
          </a:pPr>
          <a:r>
            <a:rPr lang="en-US" sz="1600" kern="1200"/>
            <a:t>Hospital </a:t>
          </a:r>
        </a:p>
      </dsp:txBody>
      <dsp:txXfrm>
        <a:off x="0" y="3272625"/>
        <a:ext cx="4869656" cy="52785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7D022-5152-E74A-83EA-A6A9DE0B37F2}">
      <dsp:nvSpPr>
        <dsp:cNvPr id="0" name=""/>
        <dsp:cNvSpPr/>
      </dsp:nvSpPr>
      <dsp:spPr>
        <a:xfrm>
          <a:off x="0" y="398"/>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7C024-B277-724B-8831-9208B5FE2D84}">
      <dsp:nvSpPr>
        <dsp:cNvPr id="0" name=""/>
        <dsp:cNvSpPr/>
      </dsp:nvSpPr>
      <dsp:spPr>
        <a:xfrm>
          <a:off x="0" y="398"/>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Neurodegenerative disease that typically affects older populations and is the leading cause of dementia worldwide </a:t>
          </a:r>
        </a:p>
      </dsp:txBody>
      <dsp:txXfrm>
        <a:off x="0" y="398"/>
        <a:ext cx="7886700" cy="652303"/>
      </dsp:txXfrm>
    </dsp:sp>
    <dsp:sp modelId="{53BE59A6-080A-ED44-974A-8EBA176F0F34}">
      <dsp:nvSpPr>
        <dsp:cNvPr id="0" name=""/>
        <dsp:cNvSpPr/>
      </dsp:nvSpPr>
      <dsp:spPr>
        <a:xfrm>
          <a:off x="0" y="652701"/>
          <a:ext cx="7886700" cy="0"/>
        </a:xfrm>
        <a:prstGeom prst="line">
          <a:avLst/>
        </a:prstGeom>
        <a:solidFill>
          <a:schemeClr val="accent2">
            <a:hueOff val="265160"/>
            <a:satOff val="-17237"/>
            <a:lumOff val="343"/>
            <a:alphaOff val="0"/>
          </a:schemeClr>
        </a:solidFill>
        <a:ln w="12700" cap="flat" cmpd="sng" algn="ctr">
          <a:solidFill>
            <a:schemeClr val="accent2">
              <a:hueOff val="265160"/>
              <a:satOff val="-17237"/>
              <a:lumOff val="3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0F0D59-F96E-5C46-A093-D746663F49E2}">
      <dsp:nvSpPr>
        <dsp:cNvPr id="0" name=""/>
        <dsp:cNvSpPr/>
      </dsp:nvSpPr>
      <dsp:spPr>
        <a:xfrm>
          <a:off x="0" y="652701"/>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Prevalence is projected to triple by 2050 </a:t>
          </a:r>
        </a:p>
      </dsp:txBody>
      <dsp:txXfrm>
        <a:off x="0" y="652701"/>
        <a:ext cx="7886700" cy="652303"/>
      </dsp:txXfrm>
    </dsp:sp>
    <dsp:sp modelId="{811C4849-8C7D-204A-B763-398135F27743}">
      <dsp:nvSpPr>
        <dsp:cNvPr id="0" name=""/>
        <dsp:cNvSpPr/>
      </dsp:nvSpPr>
      <dsp:spPr>
        <a:xfrm>
          <a:off x="0" y="1305004"/>
          <a:ext cx="7886700" cy="0"/>
        </a:xfrm>
        <a:prstGeom prst="line">
          <a:avLst/>
        </a:prstGeom>
        <a:solidFill>
          <a:schemeClr val="accent2">
            <a:hueOff val="530320"/>
            <a:satOff val="-34475"/>
            <a:lumOff val="686"/>
            <a:alphaOff val="0"/>
          </a:schemeClr>
        </a:solidFill>
        <a:ln w="12700" cap="flat" cmpd="sng" algn="ctr">
          <a:solidFill>
            <a:schemeClr val="accent2">
              <a:hueOff val="530320"/>
              <a:satOff val="-34475"/>
              <a:lumOff val="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6D5D4F-8EBC-2448-964D-BB821183C4AF}">
      <dsp:nvSpPr>
        <dsp:cNvPr id="0" name=""/>
        <dsp:cNvSpPr/>
      </dsp:nvSpPr>
      <dsp:spPr>
        <a:xfrm>
          <a:off x="0" y="1305004"/>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Cost of care for dementia is expected to increase from $818 billion in 2015 to $2 trillion by 2030 </a:t>
          </a:r>
        </a:p>
      </dsp:txBody>
      <dsp:txXfrm>
        <a:off x="0" y="1305004"/>
        <a:ext cx="7886700" cy="652303"/>
      </dsp:txXfrm>
    </dsp:sp>
    <dsp:sp modelId="{5614DD7C-F3D2-AA4C-A795-DC0A9E931286}">
      <dsp:nvSpPr>
        <dsp:cNvPr id="0" name=""/>
        <dsp:cNvSpPr/>
      </dsp:nvSpPr>
      <dsp:spPr>
        <a:xfrm>
          <a:off x="0" y="1957307"/>
          <a:ext cx="7886700" cy="0"/>
        </a:xfrm>
        <a:prstGeom prst="line">
          <a:avLst/>
        </a:prstGeom>
        <a:solidFill>
          <a:schemeClr val="accent2">
            <a:hueOff val="795480"/>
            <a:satOff val="-51713"/>
            <a:lumOff val="1029"/>
            <a:alphaOff val="0"/>
          </a:schemeClr>
        </a:solidFill>
        <a:ln w="12700" cap="flat" cmpd="sng" algn="ctr">
          <a:solidFill>
            <a:schemeClr val="accent2">
              <a:hueOff val="795480"/>
              <a:satOff val="-51713"/>
              <a:lumOff val="10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94ED4-3B81-6E44-A5E3-907570204CFB}">
      <dsp:nvSpPr>
        <dsp:cNvPr id="0" name=""/>
        <dsp:cNvSpPr/>
      </dsp:nvSpPr>
      <dsp:spPr>
        <a:xfrm>
          <a:off x="0" y="1957307"/>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Characterized by the accumulation of Aβ and neurofibrillary tangles composed of hyperphosphorylated tau (P-tau)</a:t>
          </a:r>
        </a:p>
      </dsp:txBody>
      <dsp:txXfrm>
        <a:off x="0" y="1957307"/>
        <a:ext cx="7886700" cy="652303"/>
      </dsp:txXfrm>
    </dsp:sp>
    <dsp:sp modelId="{59921B46-C6E3-5141-B8FC-A94AC594A34A}">
      <dsp:nvSpPr>
        <dsp:cNvPr id="0" name=""/>
        <dsp:cNvSpPr/>
      </dsp:nvSpPr>
      <dsp:spPr>
        <a:xfrm>
          <a:off x="0" y="2609610"/>
          <a:ext cx="7886700" cy="0"/>
        </a:xfrm>
        <a:prstGeom prst="line">
          <a:avLst/>
        </a:prstGeom>
        <a:solidFill>
          <a:schemeClr val="accent2">
            <a:hueOff val="1060640"/>
            <a:satOff val="-68950"/>
            <a:lumOff val="1372"/>
            <a:alphaOff val="0"/>
          </a:schemeClr>
        </a:solidFill>
        <a:ln w="12700" cap="flat" cmpd="sng" algn="ctr">
          <a:solidFill>
            <a:schemeClr val="accent2">
              <a:hueOff val="1060640"/>
              <a:satOff val="-68950"/>
              <a:lumOff val="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51ACE6-D652-954F-97CC-25AFC7793A32}">
      <dsp:nvSpPr>
        <dsp:cNvPr id="0" name=""/>
        <dsp:cNvSpPr/>
      </dsp:nvSpPr>
      <dsp:spPr>
        <a:xfrm>
          <a:off x="0" y="2609610"/>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Neuronal loss </a:t>
          </a:r>
        </a:p>
      </dsp:txBody>
      <dsp:txXfrm>
        <a:off x="0" y="2609610"/>
        <a:ext cx="7886700" cy="6523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18113-7C23-2A44-81C3-AD00261186F0}">
      <dsp:nvSpPr>
        <dsp:cNvPr id="0" name=""/>
        <dsp:cNvSpPr/>
      </dsp:nvSpPr>
      <dsp:spPr>
        <a:xfrm>
          <a:off x="0" y="76569"/>
          <a:ext cx="4629150"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ADA Council on Dental Education and Licensure (CDEL) responsible for Guideline revisions</a:t>
          </a:r>
        </a:p>
      </dsp:txBody>
      <dsp:txXfrm>
        <a:off x="30157" y="106726"/>
        <a:ext cx="4568836" cy="557446"/>
      </dsp:txXfrm>
    </dsp:sp>
    <dsp:sp modelId="{DF5F5D5E-BC6D-1F41-9557-1A86C1CCCF25}">
      <dsp:nvSpPr>
        <dsp:cNvPr id="0" name=""/>
        <dsp:cNvSpPr/>
      </dsp:nvSpPr>
      <dsp:spPr>
        <a:xfrm>
          <a:off x="0" y="740409"/>
          <a:ext cx="4629150"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Anesthesiology committee is a subcommittee of CDEL</a:t>
          </a:r>
        </a:p>
      </dsp:txBody>
      <dsp:txXfrm>
        <a:off x="30157" y="770566"/>
        <a:ext cx="4568836" cy="557446"/>
      </dsp:txXfrm>
    </dsp:sp>
    <dsp:sp modelId="{F868F537-611F-A841-92EF-0A7E5EAC343B}">
      <dsp:nvSpPr>
        <dsp:cNvPr id="0" name=""/>
        <dsp:cNvSpPr/>
      </dsp:nvSpPr>
      <dsp:spPr>
        <a:xfrm>
          <a:off x="0" y="1404249"/>
          <a:ext cx="4629150"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Composed of representatives from anesthesia-specific societies </a:t>
          </a:r>
        </a:p>
      </dsp:txBody>
      <dsp:txXfrm>
        <a:off x="30157" y="1434406"/>
        <a:ext cx="4568836" cy="557446"/>
      </dsp:txXfrm>
    </dsp:sp>
    <dsp:sp modelId="{951EC240-BFCB-C84D-B1D5-F44DC5795552}">
      <dsp:nvSpPr>
        <dsp:cNvPr id="0" name=""/>
        <dsp:cNvSpPr/>
      </dsp:nvSpPr>
      <dsp:spPr>
        <a:xfrm>
          <a:off x="0" y="2022009"/>
          <a:ext cx="4629150"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CDEL member, Chair</a:t>
          </a:r>
        </a:p>
        <a:p>
          <a:pPr marL="114300" lvl="1" indent="-114300" algn="l" defTabSz="533400">
            <a:lnSpc>
              <a:spcPct val="90000"/>
            </a:lnSpc>
            <a:spcBef>
              <a:spcPct val="0"/>
            </a:spcBef>
            <a:spcAft>
              <a:spcPct val="20000"/>
            </a:spcAft>
            <a:buChar char="•"/>
          </a:pPr>
          <a:r>
            <a:rPr lang="en-US" sz="1200" kern="1200"/>
            <a:t>American Society of Anesthesiologists</a:t>
          </a:r>
        </a:p>
        <a:p>
          <a:pPr marL="114300" lvl="1" indent="-114300" algn="l" defTabSz="533400">
            <a:lnSpc>
              <a:spcPct val="90000"/>
            </a:lnSpc>
            <a:spcBef>
              <a:spcPct val="0"/>
            </a:spcBef>
            <a:spcAft>
              <a:spcPct val="20000"/>
            </a:spcAft>
            <a:buChar char="•"/>
          </a:pPr>
          <a:r>
            <a:rPr lang="en-US" sz="1200" kern="1200"/>
            <a:t>American Dental Association</a:t>
          </a:r>
        </a:p>
        <a:p>
          <a:pPr marL="114300" lvl="1" indent="-114300" algn="l" defTabSz="533400">
            <a:lnSpc>
              <a:spcPct val="90000"/>
            </a:lnSpc>
            <a:spcBef>
              <a:spcPct val="0"/>
            </a:spcBef>
            <a:spcAft>
              <a:spcPct val="20000"/>
            </a:spcAft>
            <a:buChar char="•"/>
          </a:pPr>
          <a:r>
            <a:rPr lang="en-US" sz="1200" kern="1200"/>
            <a:t>American Academy of Periodontologists</a:t>
          </a:r>
        </a:p>
        <a:p>
          <a:pPr marL="114300" lvl="1" indent="-114300" algn="l" defTabSz="533400">
            <a:lnSpc>
              <a:spcPct val="90000"/>
            </a:lnSpc>
            <a:spcBef>
              <a:spcPct val="0"/>
            </a:spcBef>
            <a:spcAft>
              <a:spcPct val="20000"/>
            </a:spcAft>
            <a:buChar char="•"/>
          </a:pPr>
          <a:r>
            <a:rPr lang="en-US" sz="1200" kern="1200"/>
            <a:t>American Association of Oral and Maxillofacial Surgeons</a:t>
          </a:r>
        </a:p>
        <a:p>
          <a:pPr marL="114300" lvl="1" indent="-114300" algn="l" defTabSz="533400">
            <a:lnSpc>
              <a:spcPct val="90000"/>
            </a:lnSpc>
            <a:spcBef>
              <a:spcPct val="0"/>
            </a:spcBef>
            <a:spcAft>
              <a:spcPct val="20000"/>
            </a:spcAft>
            <a:buChar char="•"/>
          </a:pPr>
          <a:r>
            <a:rPr lang="en-US" sz="1200" kern="1200"/>
            <a:t>American Academy of Pediatric Dentists</a:t>
          </a:r>
        </a:p>
        <a:p>
          <a:pPr marL="114300" lvl="1" indent="-114300" algn="l" defTabSz="533400">
            <a:lnSpc>
              <a:spcPct val="90000"/>
            </a:lnSpc>
            <a:spcBef>
              <a:spcPct val="0"/>
            </a:spcBef>
            <a:spcAft>
              <a:spcPct val="20000"/>
            </a:spcAft>
            <a:buChar char="•"/>
          </a:pPr>
          <a:r>
            <a:rPr lang="en-US" sz="1200" kern="1200"/>
            <a:t>American Dental Society of Anesthesiology</a:t>
          </a:r>
        </a:p>
        <a:p>
          <a:pPr marL="114300" lvl="1" indent="-114300" algn="l" defTabSz="533400">
            <a:lnSpc>
              <a:spcPct val="90000"/>
            </a:lnSpc>
            <a:spcBef>
              <a:spcPct val="0"/>
            </a:spcBef>
            <a:spcAft>
              <a:spcPct val="20000"/>
            </a:spcAft>
            <a:buChar char="•"/>
          </a:pPr>
          <a:r>
            <a:rPr lang="en-US" sz="1200" kern="1200"/>
            <a:t>American Society of Dentist Anesthesiologists</a:t>
          </a:r>
        </a:p>
      </dsp:txBody>
      <dsp:txXfrm>
        <a:off x="0" y="2022009"/>
        <a:ext cx="4629150" cy="155664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7CCAB-0F91-0A45-819D-5746DAA3C3EA}">
      <dsp:nvSpPr>
        <dsp:cNvPr id="0" name=""/>
        <dsp:cNvSpPr/>
      </dsp:nvSpPr>
      <dsp:spPr>
        <a:xfrm>
          <a:off x="551965" y="1293"/>
          <a:ext cx="1575529" cy="78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Nearly 30.3 million Americans have diabetes and another 84.1 million have prediabetes</a:t>
          </a:r>
        </a:p>
      </dsp:txBody>
      <dsp:txXfrm>
        <a:off x="575038" y="24366"/>
        <a:ext cx="1529383" cy="741618"/>
      </dsp:txXfrm>
    </dsp:sp>
    <dsp:sp modelId="{C5F874CB-D358-7543-ADC4-B4ABAE318A3F}">
      <dsp:nvSpPr>
        <dsp:cNvPr id="0" name=""/>
        <dsp:cNvSpPr/>
      </dsp:nvSpPr>
      <dsp:spPr>
        <a:xfrm>
          <a:off x="551965" y="907222"/>
          <a:ext cx="1575529" cy="78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Insulin resistance is associated with:</a:t>
          </a:r>
        </a:p>
      </dsp:txBody>
      <dsp:txXfrm>
        <a:off x="575038" y="930295"/>
        <a:ext cx="1529383" cy="741618"/>
      </dsp:txXfrm>
    </dsp:sp>
    <dsp:sp modelId="{B01AD4D2-4A33-FC4A-9E99-C443AA37C79A}">
      <dsp:nvSpPr>
        <dsp:cNvPr id="0" name=""/>
        <dsp:cNvSpPr/>
      </dsp:nvSpPr>
      <dsp:spPr>
        <a:xfrm rot="18289469">
          <a:off x="1890814" y="832078"/>
          <a:ext cx="1103574" cy="32124"/>
        </a:xfrm>
        <a:custGeom>
          <a:avLst/>
          <a:gdLst/>
          <a:ahLst/>
          <a:cxnLst/>
          <a:rect l="0" t="0" r="0" b="0"/>
          <a:pathLst>
            <a:path>
              <a:moveTo>
                <a:pt x="0" y="16062"/>
              </a:moveTo>
              <a:lnTo>
                <a:pt x="1103574"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5012" y="820551"/>
        <a:ext cx="55178" cy="55178"/>
      </dsp:txXfrm>
    </dsp:sp>
    <dsp:sp modelId="{63252209-FE8E-914E-AA63-C602A78A947C}">
      <dsp:nvSpPr>
        <dsp:cNvPr id="0" name=""/>
        <dsp:cNvSpPr/>
      </dsp:nvSpPr>
      <dsp:spPr>
        <a:xfrm>
          <a:off x="2757707" y="1293"/>
          <a:ext cx="1575529" cy="7877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Accelerated cognitive decline</a:t>
          </a:r>
        </a:p>
      </dsp:txBody>
      <dsp:txXfrm>
        <a:off x="2780780" y="24366"/>
        <a:ext cx="1529383" cy="741618"/>
      </dsp:txXfrm>
    </dsp:sp>
    <dsp:sp modelId="{F933025C-ADD0-904D-B7B9-CC001BB9A4DB}">
      <dsp:nvSpPr>
        <dsp:cNvPr id="0" name=""/>
        <dsp:cNvSpPr/>
      </dsp:nvSpPr>
      <dsp:spPr>
        <a:xfrm>
          <a:off x="2127495" y="1285043"/>
          <a:ext cx="630211" cy="32124"/>
        </a:xfrm>
        <a:custGeom>
          <a:avLst/>
          <a:gdLst/>
          <a:ahLst/>
          <a:cxnLst/>
          <a:rect l="0" t="0" r="0" b="0"/>
          <a:pathLst>
            <a:path>
              <a:moveTo>
                <a:pt x="0" y="16062"/>
              </a:moveTo>
              <a:lnTo>
                <a:pt x="630211"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6846" y="1285350"/>
        <a:ext cx="31510" cy="31510"/>
      </dsp:txXfrm>
    </dsp:sp>
    <dsp:sp modelId="{5EF375AD-FE3C-F347-BE59-33D43F0A8E52}">
      <dsp:nvSpPr>
        <dsp:cNvPr id="0" name=""/>
        <dsp:cNvSpPr/>
      </dsp:nvSpPr>
      <dsp:spPr>
        <a:xfrm>
          <a:off x="2757707" y="907222"/>
          <a:ext cx="1575529" cy="7877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Cerebral atrophy</a:t>
          </a:r>
        </a:p>
      </dsp:txBody>
      <dsp:txXfrm>
        <a:off x="2780780" y="930295"/>
        <a:ext cx="1529383" cy="741618"/>
      </dsp:txXfrm>
    </dsp:sp>
    <dsp:sp modelId="{A8AEA0F6-9A6B-7146-A56A-26572221E3D1}">
      <dsp:nvSpPr>
        <dsp:cNvPr id="0" name=""/>
        <dsp:cNvSpPr/>
      </dsp:nvSpPr>
      <dsp:spPr>
        <a:xfrm rot="3310531">
          <a:off x="1890814" y="1738008"/>
          <a:ext cx="1103574" cy="32124"/>
        </a:xfrm>
        <a:custGeom>
          <a:avLst/>
          <a:gdLst/>
          <a:ahLst/>
          <a:cxnLst/>
          <a:rect l="0" t="0" r="0" b="0"/>
          <a:pathLst>
            <a:path>
              <a:moveTo>
                <a:pt x="0" y="16062"/>
              </a:moveTo>
              <a:lnTo>
                <a:pt x="1103574"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5012" y="1726480"/>
        <a:ext cx="55178" cy="55178"/>
      </dsp:txXfrm>
    </dsp:sp>
    <dsp:sp modelId="{79C7D3A6-3A0F-CF4F-BA98-8B28B58B43D4}">
      <dsp:nvSpPr>
        <dsp:cNvPr id="0" name=""/>
        <dsp:cNvSpPr/>
      </dsp:nvSpPr>
      <dsp:spPr>
        <a:xfrm>
          <a:off x="2757707" y="1813152"/>
          <a:ext cx="1575529" cy="7877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Altered cerebral blood flow and metabolism</a:t>
          </a:r>
        </a:p>
      </dsp:txBody>
      <dsp:txXfrm>
        <a:off x="2780780" y="1836225"/>
        <a:ext cx="1529383" cy="741618"/>
      </dsp:txXfrm>
    </dsp:sp>
    <dsp:sp modelId="{8D6C2C52-01AC-6346-80D8-0E2734B3B395}">
      <dsp:nvSpPr>
        <dsp:cNvPr id="0" name=""/>
        <dsp:cNvSpPr/>
      </dsp:nvSpPr>
      <dsp:spPr>
        <a:xfrm>
          <a:off x="604084" y="2685444"/>
          <a:ext cx="1575529" cy="78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Insulin signaling serves a neuromodulatory role within the CNS</a:t>
          </a:r>
        </a:p>
      </dsp:txBody>
      <dsp:txXfrm>
        <a:off x="627157" y="2708517"/>
        <a:ext cx="1529383" cy="741618"/>
      </dsp:txXfrm>
    </dsp:sp>
    <dsp:sp modelId="{9BC25E21-C61C-2441-9894-DF2C62B33E4E}">
      <dsp:nvSpPr>
        <dsp:cNvPr id="0" name=""/>
        <dsp:cNvSpPr/>
      </dsp:nvSpPr>
      <dsp:spPr>
        <a:xfrm>
          <a:off x="600098" y="1824677"/>
          <a:ext cx="1575529" cy="78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Evidence of cerebral insulin resistance in both aging and Alzheimer’s Disease</a:t>
          </a:r>
        </a:p>
      </dsp:txBody>
      <dsp:txXfrm>
        <a:off x="623171" y="1847750"/>
        <a:ext cx="1529383" cy="741618"/>
      </dsp:txXfrm>
    </dsp:sp>
    <dsp:sp modelId="{78F21A3D-9190-B447-BE64-FF4B6E9D46C4}">
      <dsp:nvSpPr>
        <dsp:cNvPr id="0" name=""/>
        <dsp:cNvSpPr/>
      </dsp:nvSpPr>
      <dsp:spPr>
        <a:xfrm>
          <a:off x="551965" y="3625011"/>
          <a:ext cx="1575529" cy="78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Experimentally increasing circulating insulin levels appears to </a:t>
          </a:r>
          <a:r>
            <a:rPr lang="en-US" sz="1100" kern="1200"/>
            <a:t>benefit cognition </a:t>
          </a:r>
          <a:endParaRPr lang="en-US" sz="1100" kern="1200" dirty="0"/>
        </a:p>
      </dsp:txBody>
      <dsp:txXfrm>
        <a:off x="575038" y="3648084"/>
        <a:ext cx="1529383" cy="74161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9A4A0-6CE1-BE45-BE1C-5955AFBDEF9E}">
      <dsp:nvSpPr>
        <dsp:cNvPr id="0" name=""/>
        <dsp:cNvSpPr/>
      </dsp:nvSpPr>
      <dsp:spPr>
        <a:xfrm>
          <a:off x="0" y="25694"/>
          <a:ext cx="8229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~1 in 4 people will develop A-Fib at some point in their life </a:t>
          </a:r>
        </a:p>
      </dsp:txBody>
      <dsp:txXfrm>
        <a:off x="49004" y="74698"/>
        <a:ext cx="8131592" cy="905852"/>
      </dsp:txXfrm>
    </dsp:sp>
    <dsp:sp modelId="{FB94EF5B-C0A4-4F4F-AF8F-832345C54F95}">
      <dsp:nvSpPr>
        <dsp:cNvPr id="0" name=""/>
        <dsp:cNvSpPr/>
      </dsp:nvSpPr>
      <dsp:spPr>
        <a:xfrm>
          <a:off x="0" y="1104434"/>
          <a:ext cx="8229600" cy="1003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As the patient ages, the risk of thrombus formation in the atria with subsequent stroke/PE increases</a:t>
          </a:r>
        </a:p>
      </dsp:txBody>
      <dsp:txXfrm>
        <a:off x="49004" y="1153438"/>
        <a:ext cx="8131592" cy="905852"/>
      </dsp:txXfrm>
    </dsp:sp>
    <dsp:sp modelId="{E57E9A55-E30C-8146-919D-7D46569CD0FD}">
      <dsp:nvSpPr>
        <dsp:cNvPr id="0" name=""/>
        <dsp:cNvSpPr/>
      </dsp:nvSpPr>
      <dsp:spPr>
        <a:xfrm>
          <a:off x="0" y="2108295"/>
          <a:ext cx="82296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Age 50-59: 1.5% risk</a:t>
          </a:r>
        </a:p>
        <a:p>
          <a:pPr marL="228600" lvl="1" indent="-228600" algn="l" defTabSz="889000">
            <a:lnSpc>
              <a:spcPct val="90000"/>
            </a:lnSpc>
            <a:spcBef>
              <a:spcPct val="0"/>
            </a:spcBef>
            <a:spcAft>
              <a:spcPct val="20000"/>
            </a:spcAft>
            <a:buChar char="•"/>
          </a:pPr>
          <a:r>
            <a:rPr lang="en-US" sz="2000" kern="1200"/>
            <a:t>Age 80-89: 23.5% risk</a:t>
          </a:r>
        </a:p>
        <a:p>
          <a:pPr marL="228600" lvl="1" indent="-228600" algn="l" defTabSz="889000">
            <a:lnSpc>
              <a:spcPct val="90000"/>
            </a:lnSpc>
            <a:spcBef>
              <a:spcPct val="0"/>
            </a:spcBef>
            <a:spcAft>
              <a:spcPct val="20000"/>
            </a:spcAft>
            <a:buChar char="•"/>
          </a:pPr>
          <a:r>
            <a:rPr lang="en-US" sz="2000" kern="1200"/>
            <a:t>Without anticoagulation prophylaxis, the 30-day mortality of AF related stroke is ~24%</a:t>
          </a:r>
        </a:p>
      </dsp:txBody>
      <dsp:txXfrm>
        <a:off x="0" y="2108295"/>
        <a:ext cx="8229600" cy="123786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841D5-7BFB-DC4D-A059-EA4282D67B73}">
      <dsp:nvSpPr>
        <dsp:cNvPr id="0" name=""/>
        <dsp:cNvSpPr/>
      </dsp:nvSpPr>
      <dsp:spPr>
        <a:xfrm>
          <a:off x="0" y="398"/>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B8B121C-C5B6-FE48-AB63-1B5E3BA2FB58}">
      <dsp:nvSpPr>
        <dsp:cNvPr id="0" name=""/>
        <dsp:cNvSpPr/>
      </dsp:nvSpPr>
      <dsp:spPr>
        <a:xfrm>
          <a:off x="0" y="398"/>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Pharmacodynamic and kinetic changes</a:t>
          </a:r>
        </a:p>
      </dsp:txBody>
      <dsp:txXfrm>
        <a:off x="0" y="398"/>
        <a:ext cx="7886700" cy="652303"/>
      </dsp:txXfrm>
    </dsp:sp>
    <dsp:sp modelId="{C5F6DF98-EE7A-D841-A24A-6F247B9FD0D1}">
      <dsp:nvSpPr>
        <dsp:cNvPr id="0" name=""/>
        <dsp:cNvSpPr/>
      </dsp:nvSpPr>
      <dsp:spPr>
        <a:xfrm>
          <a:off x="0" y="652701"/>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55BB822-A95B-FA43-AC72-456A9CC38B79}">
      <dsp:nvSpPr>
        <dsp:cNvPr id="0" name=""/>
        <dsp:cNvSpPr/>
      </dsp:nvSpPr>
      <dsp:spPr>
        <a:xfrm>
          <a:off x="0" y="652701"/>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Drug interactions with polypharmacy</a:t>
          </a:r>
        </a:p>
      </dsp:txBody>
      <dsp:txXfrm>
        <a:off x="0" y="652701"/>
        <a:ext cx="7886700" cy="652303"/>
      </dsp:txXfrm>
    </dsp:sp>
    <dsp:sp modelId="{38B99888-81E4-9C43-B374-1F680BCFECA0}">
      <dsp:nvSpPr>
        <dsp:cNvPr id="0" name=""/>
        <dsp:cNvSpPr/>
      </dsp:nvSpPr>
      <dsp:spPr>
        <a:xfrm>
          <a:off x="0" y="1305004"/>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E23BE50-1AB4-F54B-934F-D93064870F46}">
      <dsp:nvSpPr>
        <dsp:cNvPr id="0" name=""/>
        <dsp:cNvSpPr/>
      </dsp:nvSpPr>
      <dsp:spPr>
        <a:xfrm>
          <a:off x="0" y="1305004"/>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Neurologic changes</a:t>
          </a:r>
        </a:p>
      </dsp:txBody>
      <dsp:txXfrm>
        <a:off x="0" y="1305004"/>
        <a:ext cx="7886700" cy="652303"/>
      </dsp:txXfrm>
    </dsp:sp>
    <dsp:sp modelId="{97748D85-6505-B249-BBDC-B138FCED8CC7}">
      <dsp:nvSpPr>
        <dsp:cNvPr id="0" name=""/>
        <dsp:cNvSpPr/>
      </dsp:nvSpPr>
      <dsp:spPr>
        <a:xfrm>
          <a:off x="0" y="1957307"/>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B3B31A5-649D-BE49-A82D-E27867F49F79}">
      <dsp:nvSpPr>
        <dsp:cNvPr id="0" name=""/>
        <dsp:cNvSpPr/>
      </dsp:nvSpPr>
      <dsp:spPr>
        <a:xfrm>
          <a:off x="0" y="1957307"/>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More hypotension and hemodynamic instability</a:t>
          </a:r>
        </a:p>
      </dsp:txBody>
      <dsp:txXfrm>
        <a:off x="0" y="1957307"/>
        <a:ext cx="7886700" cy="652303"/>
      </dsp:txXfrm>
    </dsp:sp>
    <dsp:sp modelId="{EE737D30-ADCE-D747-8860-3D90ADB864BF}">
      <dsp:nvSpPr>
        <dsp:cNvPr id="0" name=""/>
        <dsp:cNvSpPr/>
      </dsp:nvSpPr>
      <dsp:spPr>
        <a:xfrm>
          <a:off x="0" y="2609610"/>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5240876-5E91-3744-BB17-F258FA95483B}">
      <dsp:nvSpPr>
        <dsp:cNvPr id="0" name=""/>
        <dsp:cNvSpPr/>
      </dsp:nvSpPr>
      <dsp:spPr>
        <a:xfrm>
          <a:off x="0" y="2609610"/>
          <a:ext cx="7886700" cy="65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Lower anesthetic requirements</a:t>
          </a:r>
        </a:p>
      </dsp:txBody>
      <dsp:txXfrm>
        <a:off x="0" y="2609610"/>
        <a:ext cx="7886700" cy="652303"/>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1BD75-F200-D24C-A6C7-A4221B6CD05C}">
      <dsp:nvSpPr>
        <dsp:cNvPr id="0" name=""/>
        <dsp:cNvSpPr/>
      </dsp:nvSpPr>
      <dsp:spPr>
        <a:xfrm>
          <a:off x="2965" y="844931"/>
          <a:ext cx="1782979" cy="5250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Total body water decreases 10%-15%</a:t>
          </a:r>
        </a:p>
      </dsp:txBody>
      <dsp:txXfrm>
        <a:off x="2965" y="844931"/>
        <a:ext cx="1782979" cy="525060"/>
      </dsp:txXfrm>
    </dsp:sp>
    <dsp:sp modelId="{2314E716-AD35-6043-8045-408320B71110}">
      <dsp:nvSpPr>
        <dsp:cNvPr id="0" name=""/>
        <dsp:cNvSpPr/>
      </dsp:nvSpPr>
      <dsp:spPr>
        <a:xfrm>
          <a:off x="2965" y="1369991"/>
          <a:ext cx="1782979" cy="104738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Drugs have smaller volume of distribution</a:t>
          </a:r>
        </a:p>
        <a:p>
          <a:pPr marL="57150" lvl="1" indent="-57150" algn="l" defTabSz="488950">
            <a:lnSpc>
              <a:spcPct val="90000"/>
            </a:lnSpc>
            <a:spcBef>
              <a:spcPct val="0"/>
            </a:spcBef>
            <a:spcAft>
              <a:spcPct val="15000"/>
            </a:spcAft>
            <a:buChar char="•"/>
          </a:pPr>
          <a:r>
            <a:rPr lang="en-US" sz="1100" kern="1200" dirty="0"/>
            <a:t>Increased blood levels of drugs given by rapid bolus</a:t>
          </a:r>
        </a:p>
      </dsp:txBody>
      <dsp:txXfrm>
        <a:off x="2965" y="1369991"/>
        <a:ext cx="1782979" cy="1047389"/>
      </dsp:txXfrm>
    </dsp:sp>
    <dsp:sp modelId="{B7A16078-EC24-8D43-BD28-3EA8566B52BC}">
      <dsp:nvSpPr>
        <dsp:cNvPr id="0" name=""/>
        <dsp:cNvSpPr/>
      </dsp:nvSpPr>
      <dsp:spPr>
        <a:xfrm>
          <a:off x="2035561" y="844931"/>
          <a:ext cx="1782979" cy="5250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dirty="0"/>
            <a:t>Body fat increases by 20%-40%</a:t>
          </a:r>
        </a:p>
      </dsp:txBody>
      <dsp:txXfrm>
        <a:off x="2035561" y="844931"/>
        <a:ext cx="1782979" cy="525060"/>
      </dsp:txXfrm>
    </dsp:sp>
    <dsp:sp modelId="{27142F90-8CDB-A845-A9A8-EC0D2D271703}">
      <dsp:nvSpPr>
        <dsp:cNvPr id="0" name=""/>
        <dsp:cNvSpPr/>
      </dsp:nvSpPr>
      <dsp:spPr>
        <a:xfrm>
          <a:off x="2035561" y="1369991"/>
          <a:ext cx="1782979" cy="104738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Sedatives may have prolonged clinical effects</a:t>
          </a:r>
        </a:p>
      </dsp:txBody>
      <dsp:txXfrm>
        <a:off x="2035561" y="1369991"/>
        <a:ext cx="1782979" cy="1047389"/>
      </dsp:txXfrm>
    </dsp:sp>
    <dsp:sp modelId="{EF2F91AA-013C-5F47-87A5-ADB21E403606}">
      <dsp:nvSpPr>
        <dsp:cNvPr id="0" name=""/>
        <dsp:cNvSpPr/>
      </dsp:nvSpPr>
      <dsp:spPr>
        <a:xfrm>
          <a:off x="4068158" y="844931"/>
          <a:ext cx="1782979" cy="5250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Liver blood flow and mass are reduced</a:t>
          </a:r>
        </a:p>
      </dsp:txBody>
      <dsp:txXfrm>
        <a:off x="4068158" y="844931"/>
        <a:ext cx="1782979" cy="525060"/>
      </dsp:txXfrm>
    </dsp:sp>
    <dsp:sp modelId="{B85DE60B-796A-FA41-B3AF-B3B1A876E9EC}">
      <dsp:nvSpPr>
        <dsp:cNvPr id="0" name=""/>
        <dsp:cNvSpPr/>
      </dsp:nvSpPr>
      <dsp:spPr>
        <a:xfrm>
          <a:off x="4068158" y="1369991"/>
          <a:ext cx="1782979" cy="104738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Plasma concentrations of highly cleared drugs are increased</a:t>
          </a:r>
        </a:p>
        <a:p>
          <a:pPr marL="57150" lvl="1" indent="-57150" algn="l" defTabSz="488950">
            <a:lnSpc>
              <a:spcPct val="90000"/>
            </a:lnSpc>
            <a:spcBef>
              <a:spcPct val="0"/>
            </a:spcBef>
            <a:spcAft>
              <a:spcPct val="15000"/>
            </a:spcAft>
            <a:buChar char="•"/>
          </a:pPr>
          <a:r>
            <a:rPr lang="en-US" sz="1100" kern="1200"/>
            <a:t>Cytochrome P450 enzymes are preserved</a:t>
          </a:r>
        </a:p>
      </dsp:txBody>
      <dsp:txXfrm>
        <a:off x="4068158" y="1369991"/>
        <a:ext cx="1782979" cy="1047389"/>
      </dsp:txXfrm>
    </dsp:sp>
    <dsp:sp modelId="{76D713EB-E423-4F47-B007-77860A3F9467}">
      <dsp:nvSpPr>
        <dsp:cNvPr id="0" name=""/>
        <dsp:cNvSpPr/>
      </dsp:nvSpPr>
      <dsp:spPr>
        <a:xfrm>
          <a:off x="6100755" y="844931"/>
          <a:ext cx="1782979" cy="5250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Renal mass and GFR decreases in patients with coexisting CV disease</a:t>
          </a:r>
        </a:p>
      </dsp:txBody>
      <dsp:txXfrm>
        <a:off x="6100755" y="844931"/>
        <a:ext cx="1782979" cy="525060"/>
      </dsp:txXfrm>
    </dsp:sp>
    <dsp:sp modelId="{65F5DD2C-F7F8-664F-9EDC-A758AF24F1BA}">
      <dsp:nvSpPr>
        <dsp:cNvPr id="0" name=""/>
        <dsp:cNvSpPr/>
      </dsp:nvSpPr>
      <dsp:spPr>
        <a:xfrm>
          <a:off x="6100755" y="1369991"/>
          <a:ext cx="1782979" cy="104738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Less able to accommodate hemodynamic changes</a:t>
          </a:r>
        </a:p>
        <a:p>
          <a:pPr marL="57150" lvl="1" indent="-57150" algn="l" defTabSz="488950">
            <a:lnSpc>
              <a:spcPct val="90000"/>
            </a:lnSpc>
            <a:spcBef>
              <a:spcPct val="0"/>
            </a:spcBef>
            <a:spcAft>
              <a:spcPct val="15000"/>
            </a:spcAft>
            <a:buChar char="•"/>
          </a:pPr>
          <a:r>
            <a:rPr lang="en-US" sz="1100" kern="1200" dirty="0"/>
            <a:t>More susceptible to fluid overload and pulmonary edema	</a:t>
          </a:r>
        </a:p>
      </dsp:txBody>
      <dsp:txXfrm>
        <a:off x="6100755" y="1369991"/>
        <a:ext cx="1782979" cy="1047389"/>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04231-71F0-7D48-A6E2-FE9FC4A0B4D8}">
      <dsp:nvSpPr>
        <dsp:cNvPr id="0" name=""/>
        <dsp:cNvSpPr/>
      </dsp:nvSpPr>
      <dsp:spPr>
        <a:xfrm>
          <a:off x="0" y="39205"/>
          <a:ext cx="4885203" cy="1081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MAC progressively decreases with age</a:t>
          </a:r>
        </a:p>
      </dsp:txBody>
      <dsp:txXfrm>
        <a:off x="52774" y="91979"/>
        <a:ext cx="4779655" cy="975532"/>
      </dsp:txXfrm>
    </dsp:sp>
    <dsp:sp modelId="{4FAE281D-BF86-E048-B017-1AFAABFBCD42}">
      <dsp:nvSpPr>
        <dsp:cNvPr id="0" name=""/>
        <dsp:cNvSpPr/>
      </dsp:nvSpPr>
      <dsp:spPr>
        <a:xfrm>
          <a:off x="0" y="1120285"/>
          <a:ext cx="4885203"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6% per each decade after age 40</a:t>
          </a:r>
        </a:p>
        <a:p>
          <a:pPr marL="228600" lvl="1" indent="-228600" algn="l" defTabSz="977900">
            <a:lnSpc>
              <a:spcPct val="90000"/>
            </a:lnSpc>
            <a:spcBef>
              <a:spcPct val="0"/>
            </a:spcBef>
            <a:spcAft>
              <a:spcPct val="20000"/>
            </a:spcAft>
            <a:buChar char="•"/>
          </a:pPr>
          <a:r>
            <a:rPr lang="en-US" sz="2200" kern="1200" dirty="0"/>
            <a:t>Reduction in nitrous oxide dosing</a:t>
          </a:r>
        </a:p>
      </dsp:txBody>
      <dsp:txXfrm>
        <a:off x="0" y="1120285"/>
        <a:ext cx="4885203" cy="724500"/>
      </dsp:txXfrm>
    </dsp:sp>
    <dsp:sp modelId="{AEEE7300-C9F5-DD4E-B2E3-A36FD618EC50}">
      <dsp:nvSpPr>
        <dsp:cNvPr id="0" name=""/>
        <dsp:cNvSpPr/>
      </dsp:nvSpPr>
      <dsp:spPr>
        <a:xfrm>
          <a:off x="0" y="1844785"/>
          <a:ext cx="4885203" cy="108108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Midazolam</a:t>
          </a:r>
        </a:p>
      </dsp:txBody>
      <dsp:txXfrm>
        <a:off x="52774" y="1897559"/>
        <a:ext cx="4779655" cy="975532"/>
      </dsp:txXfrm>
    </dsp:sp>
    <dsp:sp modelId="{69F8F65F-1C13-BF4B-A64E-391369217063}">
      <dsp:nvSpPr>
        <dsp:cNvPr id="0" name=""/>
        <dsp:cNvSpPr/>
      </dsp:nvSpPr>
      <dsp:spPr>
        <a:xfrm>
          <a:off x="0" y="2925865"/>
          <a:ext cx="4885203"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Increased sensitivity</a:t>
          </a:r>
        </a:p>
        <a:p>
          <a:pPr marL="228600" lvl="1" indent="-228600" algn="l" defTabSz="977900">
            <a:lnSpc>
              <a:spcPct val="90000"/>
            </a:lnSpc>
            <a:spcBef>
              <a:spcPct val="0"/>
            </a:spcBef>
            <a:spcAft>
              <a:spcPct val="20000"/>
            </a:spcAft>
            <a:buChar char="•"/>
          </a:pPr>
          <a:r>
            <a:rPr lang="en-US" sz="2200" kern="1200"/>
            <a:t>Longer duration</a:t>
          </a:r>
        </a:p>
        <a:p>
          <a:pPr marL="228600" lvl="1" indent="-228600" algn="l" defTabSz="977900">
            <a:lnSpc>
              <a:spcPct val="90000"/>
            </a:lnSpc>
            <a:spcBef>
              <a:spcPct val="0"/>
            </a:spcBef>
            <a:spcAft>
              <a:spcPct val="20000"/>
            </a:spcAft>
            <a:buChar char="•"/>
          </a:pPr>
          <a:r>
            <a:rPr lang="en-US" sz="2200" kern="1200"/>
            <a:t>POCD</a:t>
          </a:r>
        </a:p>
        <a:p>
          <a:pPr marL="228600" lvl="1" indent="-228600" algn="l" defTabSz="977900">
            <a:lnSpc>
              <a:spcPct val="90000"/>
            </a:lnSpc>
            <a:spcBef>
              <a:spcPct val="0"/>
            </a:spcBef>
            <a:spcAft>
              <a:spcPct val="20000"/>
            </a:spcAft>
            <a:buChar char="•"/>
          </a:pPr>
          <a:r>
            <a:rPr lang="en-US" sz="2200" kern="1200"/>
            <a:t>Avoid </a:t>
          </a:r>
        </a:p>
      </dsp:txBody>
      <dsp:txXfrm>
        <a:off x="0" y="2925865"/>
        <a:ext cx="4885203" cy="14490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7D2CA-DA63-AE43-B8D3-861E557E0F7D}">
      <dsp:nvSpPr>
        <dsp:cNvPr id="0" name=""/>
        <dsp:cNvSpPr/>
      </dsp:nvSpPr>
      <dsp:spPr>
        <a:xfrm>
          <a:off x="0" y="49364"/>
          <a:ext cx="4869656" cy="51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Opioids</a:t>
          </a:r>
        </a:p>
      </dsp:txBody>
      <dsp:txXfrm>
        <a:off x="25130" y="74494"/>
        <a:ext cx="4819396" cy="464540"/>
      </dsp:txXfrm>
    </dsp:sp>
    <dsp:sp modelId="{E31E512E-68F2-A747-B214-E68459BAE076}">
      <dsp:nvSpPr>
        <dsp:cNvPr id="0" name=""/>
        <dsp:cNvSpPr/>
      </dsp:nvSpPr>
      <dsp:spPr>
        <a:xfrm>
          <a:off x="0" y="564164"/>
          <a:ext cx="4869656"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Decreased receptor density, affinity and binding</a:t>
          </a:r>
        </a:p>
        <a:p>
          <a:pPr marL="171450" lvl="1" indent="-171450" algn="l" defTabSz="755650">
            <a:lnSpc>
              <a:spcPct val="90000"/>
            </a:lnSpc>
            <a:spcBef>
              <a:spcPct val="0"/>
            </a:spcBef>
            <a:spcAft>
              <a:spcPct val="20000"/>
            </a:spcAft>
            <a:buChar char="•"/>
          </a:pPr>
          <a:r>
            <a:rPr lang="en-US" sz="1700" kern="1200" dirty="0"/>
            <a:t>Respiratory depression increases with age</a:t>
          </a:r>
        </a:p>
        <a:p>
          <a:pPr marL="171450" lvl="1" indent="-171450" algn="l" defTabSz="755650">
            <a:lnSpc>
              <a:spcPct val="90000"/>
            </a:lnSpc>
            <a:spcBef>
              <a:spcPct val="0"/>
            </a:spcBef>
            <a:spcAft>
              <a:spcPct val="20000"/>
            </a:spcAft>
            <a:buChar char="•"/>
          </a:pPr>
          <a:r>
            <a:rPr lang="en-US" sz="1700" kern="1200" dirty="0"/>
            <a:t>Liver metabolism slowed</a:t>
          </a:r>
        </a:p>
      </dsp:txBody>
      <dsp:txXfrm>
        <a:off x="0" y="564164"/>
        <a:ext cx="4869656" cy="1070190"/>
      </dsp:txXfrm>
    </dsp:sp>
    <dsp:sp modelId="{E3EE776A-A40E-4D49-A81E-D60A677C9874}">
      <dsp:nvSpPr>
        <dsp:cNvPr id="0" name=""/>
        <dsp:cNvSpPr/>
      </dsp:nvSpPr>
      <dsp:spPr>
        <a:xfrm>
          <a:off x="0" y="1634354"/>
          <a:ext cx="4869656" cy="514800"/>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Fentanyl</a:t>
          </a:r>
        </a:p>
      </dsp:txBody>
      <dsp:txXfrm>
        <a:off x="25130" y="1659484"/>
        <a:ext cx="4819396" cy="464540"/>
      </dsp:txXfrm>
    </dsp:sp>
    <dsp:sp modelId="{734D4517-D81E-BA4B-BE2E-E805BFCD9092}">
      <dsp:nvSpPr>
        <dsp:cNvPr id="0" name=""/>
        <dsp:cNvSpPr/>
      </dsp:nvSpPr>
      <dsp:spPr>
        <a:xfrm>
          <a:off x="0" y="2149155"/>
          <a:ext cx="4869656"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50% increase in potency</a:t>
          </a:r>
        </a:p>
        <a:p>
          <a:pPr marL="171450" lvl="1" indent="-171450" algn="l" defTabSz="755650">
            <a:lnSpc>
              <a:spcPct val="90000"/>
            </a:lnSpc>
            <a:spcBef>
              <a:spcPct val="0"/>
            </a:spcBef>
            <a:spcAft>
              <a:spcPct val="20000"/>
            </a:spcAft>
            <a:buChar char="•"/>
          </a:pPr>
          <a:r>
            <a:rPr lang="en-US" sz="1700" kern="1200"/>
            <a:t>Dose reduction</a:t>
          </a:r>
        </a:p>
      </dsp:txBody>
      <dsp:txXfrm>
        <a:off x="0" y="2149155"/>
        <a:ext cx="4869656" cy="557865"/>
      </dsp:txXfrm>
    </dsp:sp>
    <dsp:sp modelId="{ED90CA34-7634-F846-9C9E-50BB8BF842C7}">
      <dsp:nvSpPr>
        <dsp:cNvPr id="0" name=""/>
        <dsp:cNvSpPr/>
      </dsp:nvSpPr>
      <dsp:spPr>
        <a:xfrm>
          <a:off x="0" y="2707019"/>
          <a:ext cx="4869656" cy="5148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Dexmedetomidine</a:t>
          </a:r>
        </a:p>
      </dsp:txBody>
      <dsp:txXfrm>
        <a:off x="25130" y="2732149"/>
        <a:ext cx="4819396" cy="464540"/>
      </dsp:txXfrm>
    </dsp:sp>
    <dsp:sp modelId="{6B65D9BF-78F8-4F45-B82F-19AE83B849D4}">
      <dsp:nvSpPr>
        <dsp:cNvPr id="0" name=""/>
        <dsp:cNvSpPr/>
      </dsp:nvSpPr>
      <dsp:spPr>
        <a:xfrm>
          <a:off x="0" y="3221820"/>
          <a:ext cx="4869656"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No respiratory depression</a:t>
          </a:r>
        </a:p>
        <a:p>
          <a:pPr marL="171450" lvl="1" indent="-171450" algn="l" defTabSz="755650">
            <a:lnSpc>
              <a:spcPct val="90000"/>
            </a:lnSpc>
            <a:spcBef>
              <a:spcPct val="0"/>
            </a:spcBef>
            <a:spcAft>
              <a:spcPct val="20000"/>
            </a:spcAft>
            <a:buChar char="•"/>
          </a:pPr>
          <a:r>
            <a:rPr lang="en-US" sz="1700" kern="1200" dirty="0"/>
            <a:t>Cardiovascular stability </a:t>
          </a:r>
        </a:p>
      </dsp:txBody>
      <dsp:txXfrm>
        <a:off x="0" y="3221820"/>
        <a:ext cx="4869656" cy="557865"/>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43DCB-977D-7441-B229-E3D252D8E7BC}">
      <dsp:nvSpPr>
        <dsp:cNvPr id="0" name=""/>
        <dsp:cNvSpPr/>
      </dsp:nvSpPr>
      <dsp:spPr>
        <a:xfrm>
          <a:off x="0" y="22195"/>
          <a:ext cx="4885203" cy="4913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Dose reduction </a:t>
          </a:r>
        </a:p>
      </dsp:txBody>
      <dsp:txXfrm>
        <a:off x="23988" y="46183"/>
        <a:ext cx="4837227" cy="443423"/>
      </dsp:txXfrm>
    </dsp:sp>
    <dsp:sp modelId="{027F9ADC-6A33-014D-A583-25FDE1B56BE6}">
      <dsp:nvSpPr>
        <dsp:cNvPr id="0" name=""/>
        <dsp:cNvSpPr/>
      </dsp:nvSpPr>
      <dsp:spPr>
        <a:xfrm>
          <a:off x="0" y="513595"/>
          <a:ext cx="4885203"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25%-75%</a:t>
          </a:r>
        </a:p>
      </dsp:txBody>
      <dsp:txXfrm>
        <a:off x="0" y="513595"/>
        <a:ext cx="4885203" cy="347760"/>
      </dsp:txXfrm>
    </dsp:sp>
    <dsp:sp modelId="{11BB5927-B533-654B-8311-2B9ACDC16D3E}">
      <dsp:nvSpPr>
        <dsp:cNvPr id="0" name=""/>
        <dsp:cNvSpPr/>
      </dsp:nvSpPr>
      <dsp:spPr>
        <a:xfrm>
          <a:off x="0" y="861355"/>
          <a:ext cx="4885203" cy="491399"/>
        </a:xfrm>
        <a:prstGeom prst="roundRect">
          <a:avLst/>
        </a:prstGeom>
        <a:solidFill>
          <a:schemeClr val="accent5">
            <a:hueOff val="2258083"/>
            <a:satOff val="7200"/>
            <a:lumOff val="-64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Maintain hemodynamic stability</a:t>
          </a:r>
        </a:p>
      </dsp:txBody>
      <dsp:txXfrm>
        <a:off x="23988" y="885343"/>
        <a:ext cx="4837227" cy="443423"/>
      </dsp:txXfrm>
    </dsp:sp>
    <dsp:sp modelId="{307380DC-ECD3-294F-8D0D-E1F0F29A6AC7}">
      <dsp:nvSpPr>
        <dsp:cNvPr id="0" name=""/>
        <dsp:cNvSpPr/>
      </dsp:nvSpPr>
      <dsp:spPr>
        <a:xfrm>
          <a:off x="0" y="1352755"/>
          <a:ext cx="4885203"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Both hypotension and hypertension associated with adverse outcomes</a:t>
          </a:r>
        </a:p>
      </dsp:txBody>
      <dsp:txXfrm>
        <a:off x="0" y="1352755"/>
        <a:ext cx="4885203" cy="478170"/>
      </dsp:txXfrm>
    </dsp:sp>
    <dsp:sp modelId="{56E407CD-A4B9-E04C-A528-66DA26AAB41D}">
      <dsp:nvSpPr>
        <dsp:cNvPr id="0" name=""/>
        <dsp:cNvSpPr/>
      </dsp:nvSpPr>
      <dsp:spPr>
        <a:xfrm>
          <a:off x="0" y="1830925"/>
          <a:ext cx="4885203" cy="491399"/>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Post-induction hypotension	</a:t>
          </a:r>
        </a:p>
      </dsp:txBody>
      <dsp:txXfrm>
        <a:off x="23988" y="1854913"/>
        <a:ext cx="4837227" cy="443423"/>
      </dsp:txXfrm>
    </dsp:sp>
    <dsp:sp modelId="{C90DCBD4-0311-7B45-AFFA-430A9827A60B}">
      <dsp:nvSpPr>
        <dsp:cNvPr id="0" name=""/>
        <dsp:cNvSpPr/>
      </dsp:nvSpPr>
      <dsp:spPr>
        <a:xfrm>
          <a:off x="0" y="2322325"/>
          <a:ext cx="4885203"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Prolonged hospital stays and/or death</a:t>
          </a:r>
        </a:p>
      </dsp:txBody>
      <dsp:txXfrm>
        <a:off x="0" y="2322325"/>
        <a:ext cx="4885203" cy="347760"/>
      </dsp:txXfrm>
    </dsp:sp>
    <dsp:sp modelId="{8D68A27E-5B8D-0B48-A280-7D953378632E}">
      <dsp:nvSpPr>
        <dsp:cNvPr id="0" name=""/>
        <dsp:cNvSpPr/>
      </dsp:nvSpPr>
      <dsp:spPr>
        <a:xfrm>
          <a:off x="0" y="2670085"/>
          <a:ext cx="4885203" cy="491399"/>
        </a:xfrm>
        <a:prstGeom prst="roundRect">
          <a:avLst/>
        </a:prstGeom>
        <a:solidFill>
          <a:schemeClr val="accent5">
            <a:hueOff val="6774250"/>
            <a:satOff val="21599"/>
            <a:lumOff val="-1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Intraoperative hypotension</a:t>
          </a:r>
        </a:p>
      </dsp:txBody>
      <dsp:txXfrm>
        <a:off x="23988" y="2694073"/>
        <a:ext cx="4837227" cy="443423"/>
      </dsp:txXfrm>
    </dsp:sp>
    <dsp:sp modelId="{702B4629-A2C3-5C41-BAFD-724EF6818FE2}">
      <dsp:nvSpPr>
        <dsp:cNvPr id="0" name=""/>
        <dsp:cNvSpPr/>
      </dsp:nvSpPr>
      <dsp:spPr>
        <a:xfrm>
          <a:off x="0" y="3161484"/>
          <a:ext cx="4885203" cy="73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Increased risk for acute kidney and myocardial injury</a:t>
          </a:r>
        </a:p>
        <a:p>
          <a:pPr marL="171450" lvl="1" indent="-171450" algn="l" defTabSz="711200">
            <a:lnSpc>
              <a:spcPct val="90000"/>
            </a:lnSpc>
            <a:spcBef>
              <a:spcPct val="0"/>
            </a:spcBef>
            <a:spcAft>
              <a:spcPct val="20000"/>
            </a:spcAft>
            <a:buChar char="•"/>
          </a:pPr>
          <a:r>
            <a:rPr lang="en-US" sz="1600" kern="1200"/>
            <a:t>Even short duration (1-5 min)</a:t>
          </a:r>
        </a:p>
      </dsp:txBody>
      <dsp:txXfrm>
        <a:off x="0" y="3161484"/>
        <a:ext cx="4885203" cy="738990"/>
      </dsp:txXfrm>
    </dsp:sp>
    <dsp:sp modelId="{25BCF067-32B2-3D40-B521-FE46B50C4303}">
      <dsp:nvSpPr>
        <dsp:cNvPr id="0" name=""/>
        <dsp:cNvSpPr/>
      </dsp:nvSpPr>
      <dsp:spPr>
        <a:xfrm>
          <a:off x="0" y="3900474"/>
          <a:ext cx="4885203" cy="491399"/>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1" kern="1200"/>
            <a:t>“Start low and go slow”</a:t>
          </a:r>
          <a:endParaRPr lang="en-US" sz="2100" kern="1200"/>
        </a:p>
      </dsp:txBody>
      <dsp:txXfrm>
        <a:off x="23988" y="3924462"/>
        <a:ext cx="4837227" cy="443423"/>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EADC8-C975-144F-BD96-86658380D1E5}">
      <dsp:nvSpPr>
        <dsp:cNvPr id="0" name=""/>
        <dsp:cNvSpPr/>
      </dsp:nvSpPr>
      <dsp:spPr>
        <a:xfrm>
          <a:off x="0" y="9594"/>
          <a:ext cx="4885203" cy="842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Disorders of orientation, attention, perception, consciousness, judgment following surgery and anesthesia</a:t>
          </a:r>
        </a:p>
      </dsp:txBody>
      <dsp:txXfrm>
        <a:off x="41123" y="50717"/>
        <a:ext cx="4802957" cy="760154"/>
      </dsp:txXfrm>
    </dsp:sp>
    <dsp:sp modelId="{0AE33DFE-9D84-194D-AC8C-EA33880A62E7}">
      <dsp:nvSpPr>
        <dsp:cNvPr id="0" name=""/>
        <dsp:cNvSpPr/>
      </dsp:nvSpPr>
      <dsp:spPr>
        <a:xfrm>
          <a:off x="0" y="898075"/>
          <a:ext cx="4885203" cy="842400"/>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Occurs in 10%-54% of older patients</a:t>
          </a:r>
        </a:p>
      </dsp:txBody>
      <dsp:txXfrm>
        <a:off x="41123" y="939198"/>
        <a:ext cx="4802957" cy="760154"/>
      </dsp:txXfrm>
    </dsp:sp>
    <dsp:sp modelId="{FF130BC5-6908-7F4C-A935-57114A3A1033}">
      <dsp:nvSpPr>
        <dsp:cNvPr id="0" name=""/>
        <dsp:cNvSpPr/>
      </dsp:nvSpPr>
      <dsp:spPr>
        <a:xfrm>
          <a:off x="0" y="1740475"/>
          <a:ext cx="4885203"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50% will have permanent dysfunction</a:t>
          </a:r>
        </a:p>
      </dsp:txBody>
      <dsp:txXfrm>
        <a:off x="0" y="1740475"/>
        <a:ext cx="4885203" cy="264960"/>
      </dsp:txXfrm>
    </dsp:sp>
    <dsp:sp modelId="{A4F45EB8-58A5-A448-8DAB-F9DA6D2DAEAB}">
      <dsp:nvSpPr>
        <dsp:cNvPr id="0" name=""/>
        <dsp:cNvSpPr/>
      </dsp:nvSpPr>
      <dsp:spPr>
        <a:xfrm>
          <a:off x="0" y="2005435"/>
          <a:ext cx="4885203" cy="8424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Contributory factors</a:t>
          </a:r>
        </a:p>
      </dsp:txBody>
      <dsp:txXfrm>
        <a:off x="41123" y="2046558"/>
        <a:ext cx="4802957" cy="760154"/>
      </dsp:txXfrm>
    </dsp:sp>
    <dsp:sp modelId="{73DCB5E6-B915-9F43-9D01-8ECC5F757A87}">
      <dsp:nvSpPr>
        <dsp:cNvPr id="0" name=""/>
        <dsp:cNvSpPr/>
      </dsp:nvSpPr>
      <dsp:spPr>
        <a:xfrm>
          <a:off x="0" y="2847835"/>
          <a:ext cx="4885203"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Age</a:t>
          </a:r>
        </a:p>
        <a:p>
          <a:pPr marL="114300" lvl="1" indent="-114300" algn="l" defTabSz="533400">
            <a:lnSpc>
              <a:spcPct val="90000"/>
            </a:lnSpc>
            <a:spcBef>
              <a:spcPct val="0"/>
            </a:spcBef>
            <a:spcAft>
              <a:spcPct val="20000"/>
            </a:spcAft>
            <a:buChar char="•"/>
          </a:pPr>
          <a:r>
            <a:rPr lang="en-US" sz="1200" kern="1200"/>
            <a:t>Educational level</a:t>
          </a:r>
        </a:p>
        <a:p>
          <a:pPr marL="228600" lvl="2" indent="-114300" algn="l" defTabSz="533400">
            <a:lnSpc>
              <a:spcPct val="90000"/>
            </a:lnSpc>
            <a:spcBef>
              <a:spcPct val="0"/>
            </a:spcBef>
            <a:spcAft>
              <a:spcPct val="20000"/>
            </a:spcAft>
            <a:buChar char="•"/>
          </a:pPr>
          <a:r>
            <a:rPr lang="en-US" sz="1200" kern="1200"/>
            <a:t>Higher levels reduce risk</a:t>
          </a:r>
        </a:p>
        <a:p>
          <a:pPr marL="114300" lvl="1" indent="-114300" algn="l" defTabSz="533400">
            <a:lnSpc>
              <a:spcPct val="90000"/>
            </a:lnSpc>
            <a:spcBef>
              <a:spcPct val="0"/>
            </a:spcBef>
            <a:spcAft>
              <a:spcPct val="20000"/>
            </a:spcAft>
            <a:buChar char="•"/>
          </a:pPr>
          <a:r>
            <a:rPr lang="en-US" sz="1200" kern="1200"/>
            <a:t>Mental health</a:t>
          </a:r>
        </a:p>
        <a:p>
          <a:pPr marL="114300" lvl="1" indent="-114300" algn="l" defTabSz="533400">
            <a:lnSpc>
              <a:spcPct val="90000"/>
            </a:lnSpc>
            <a:spcBef>
              <a:spcPct val="0"/>
            </a:spcBef>
            <a:spcAft>
              <a:spcPct val="20000"/>
            </a:spcAft>
            <a:buChar char="•"/>
          </a:pPr>
          <a:r>
            <a:rPr lang="en-US" sz="1200" kern="1200"/>
            <a:t>Comorbidities</a:t>
          </a:r>
        </a:p>
        <a:p>
          <a:pPr marL="114300" lvl="1" indent="-114300" algn="l" defTabSz="533400">
            <a:lnSpc>
              <a:spcPct val="90000"/>
            </a:lnSpc>
            <a:spcBef>
              <a:spcPct val="0"/>
            </a:spcBef>
            <a:spcAft>
              <a:spcPct val="20000"/>
            </a:spcAft>
            <a:buChar char="•"/>
          </a:pPr>
          <a:r>
            <a:rPr lang="en-US" sz="1200" kern="1200"/>
            <a:t>Length and complexity of surgery</a:t>
          </a:r>
        </a:p>
        <a:p>
          <a:pPr marL="228600" lvl="2" indent="-114300" algn="l" defTabSz="533400">
            <a:lnSpc>
              <a:spcPct val="90000"/>
            </a:lnSpc>
            <a:spcBef>
              <a:spcPct val="0"/>
            </a:spcBef>
            <a:spcAft>
              <a:spcPct val="20000"/>
            </a:spcAft>
            <a:buChar char="•"/>
          </a:pPr>
          <a:r>
            <a:rPr lang="en-US" sz="1200" kern="1200"/>
            <a:t>Embolism, hypoperfusion, inflammatory response</a:t>
          </a:r>
        </a:p>
        <a:p>
          <a:pPr marL="114300" lvl="1" indent="-114300" algn="l" defTabSz="533400">
            <a:lnSpc>
              <a:spcPct val="90000"/>
            </a:lnSpc>
            <a:spcBef>
              <a:spcPct val="0"/>
            </a:spcBef>
            <a:spcAft>
              <a:spcPct val="20000"/>
            </a:spcAft>
            <a:buChar char="•"/>
          </a:pPr>
          <a:r>
            <a:rPr lang="en-US" sz="1200" kern="1200"/>
            <a:t>Extended postop fasting</a:t>
          </a:r>
        </a:p>
      </dsp:txBody>
      <dsp:txXfrm>
        <a:off x="0" y="2847835"/>
        <a:ext cx="4885203" cy="1556640"/>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72025-19D3-6245-83C6-A7AA4F53B9E6}">
      <dsp:nvSpPr>
        <dsp:cNvPr id="0" name=""/>
        <dsp:cNvSpPr/>
      </dsp:nvSpPr>
      <dsp:spPr>
        <a:xfrm>
          <a:off x="0" y="0"/>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6CCED-12C2-DC47-B0A3-41CC1C7EBFA3}">
      <dsp:nvSpPr>
        <dsp:cNvPr id="0" name=""/>
        <dsp:cNvSpPr/>
      </dsp:nvSpPr>
      <dsp:spPr>
        <a:xfrm>
          <a:off x="0" y="0"/>
          <a:ext cx="7886700" cy="1631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Reduces postoperative complications by 50% following major colorectal surgery</a:t>
          </a:r>
        </a:p>
      </dsp:txBody>
      <dsp:txXfrm>
        <a:off x="0" y="0"/>
        <a:ext cx="7886700" cy="1631156"/>
      </dsp:txXfrm>
    </dsp:sp>
    <dsp:sp modelId="{2CDC43BF-C6D8-DD49-938F-5B5626519E15}">
      <dsp:nvSpPr>
        <dsp:cNvPr id="0" name=""/>
        <dsp:cNvSpPr/>
      </dsp:nvSpPr>
      <dsp:spPr>
        <a:xfrm>
          <a:off x="0" y="1631156"/>
          <a:ext cx="7886700" cy="0"/>
        </a:xfrm>
        <a:prstGeom prst="line">
          <a:avLst/>
        </a:prstGeom>
        <a:solidFill>
          <a:schemeClr val="accent2">
            <a:hueOff val="1060640"/>
            <a:satOff val="-68950"/>
            <a:lumOff val="1372"/>
            <a:alphaOff val="0"/>
          </a:schemeClr>
        </a:solidFill>
        <a:ln w="12700" cap="flat" cmpd="sng" algn="ctr">
          <a:solidFill>
            <a:schemeClr val="accent2">
              <a:hueOff val="1060640"/>
              <a:satOff val="-68950"/>
              <a:lumOff val="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85E9B-C40F-C146-95DC-8D2D4321E171}">
      <dsp:nvSpPr>
        <dsp:cNvPr id="0" name=""/>
        <dsp:cNvSpPr/>
      </dsp:nvSpPr>
      <dsp:spPr>
        <a:xfrm>
          <a:off x="0" y="1631156"/>
          <a:ext cx="7886700" cy="1631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Decreases length of hospital stay by more than 2 days</a:t>
          </a:r>
        </a:p>
      </dsp:txBody>
      <dsp:txXfrm>
        <a:off x="0" y="1631156"/>
        <a:ext cx="7886700" cy="163115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7BF75-A3CB-B44C-B660-9F0AD2366336}">
      <dsp:nvSpPr>
        <dsp:cNvPr id="0" name=""/>
        <dsp:cNvSpPr/>
      </dsp:nvSpPr>
      <dsp:spPr>
        <a:xfrm>
          <a:off x="0" y="94960"/>
          <a:ext cx="4885203" cy="95559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Patients receiving the complete protocol had significantly lower pain scores</a:t>
          </a:r>
        </a:p>
      </dsp:txBody>
      <dsp:txXfrm>
        <a:off x="46648" y="141608"/>
        <a:ext cx="4791907" cy="862301"/>
      </dsp:txXfrm>
    </dsp:sp>
    <dsp:sp modelId="{F93A8040-E087-864D-93E4-A7D3878DA5BA}">
      <dsp:nvSpPr>
        <dsp:cNvPr id="0" name=""/>
        <dsp:cNvSpPr/>
      </dsp:nvSpPr>
      <dsp:spPr>
        <a:xfrm>
          <a:off x="0" y="1050557"/>
          <a:ext cx="4885203"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0.43/10 vs. 2.1/10</a:t>
          </a:r>
        </a:p>
      </dsp:txBody>
      <dsp:txXfrm>
        <a:off x="0" y="1050557"/>
        <a:ext cx="4885203" cy="298080"/>
      </dsp:txXfrm>
    </dsp:sp>
    <dsp:sp modelId="{0AA06AEB-0FD2-B34C-9DD9-A19AC37A70B7}">
      <dsp:nvSpPr>
        <dsp:cNvPr id="0" name=""/>
        <dsp:cNvSpPr/>
      </dsp:nvSpPr>
      <dsp:spPr>
        <a:xfrm>
          <a:off x="0" y="1348637"/>
          <a:ext cx="4885203" cy="955597"/>
        </a:xfrm>
        <a:prstGeom prst="roundRect">
          <a:avLst/>
        </a:prstGeom>
        <a:solidFill>
          <a:schemeClr val="accent5">
            <a:hueOff val="3010778"/>
            <a:satOff val="9600"/>
            <a:lumOff val="-8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Postoperative pain was significantly reduced in patients receiving preoperative carbohydrate loading</a:t>
          </a:r>
        </a:p>
      </dsp:txBody>
      <dsp:txXfrm>
        <a:off x="46648" y="1395285"/>
        <a:ext cx="4791907" cy="862301"/>
      </dsp:txXfrm>
    </dsp:sp>
    <dsp:sp modelId="{B076A0BD-551E-6F46-BAE3-AB9928621E18}">
      <dsp:nvSpPr>
        <dsp:cNvPr id="0" name=""/>
        <dsp:cNvSpPr/>
      </dsp:nvSpPr>
      <dsp:spPr>
        <a:xfrm>
          <a:off x="0" y="2356075"/>
          <a:ext cx="4885203" cy="955597"/>
        </a:xfrm>
        <a:prstGeom prst="roundRect">
          <a:avLst/>
        </a:prstGeom>
        <a:solidFill>
          <a:schemeClr val="accent5">
            <a:hueOff val="6021555"/>
            <a:satOff val="19199"/>
            <a:lumOff val="-171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Pain scores significantly reduced in those receiving multimodal analgesia</a:t>
          </a:r>
        </a:p>
      </dsp:txBody>
      <dsp:txXfrm>
        <a:off x="46648" y="2402723"/>
        <a:ext cx="4791907" cy="862301"/>
      </dsp:txXfrm>
    </dsp:sp>
    <dsp:sp modelId="{BDFA5FA4-3DBC-EB49-B5EC-E768A3051E7D}">
      <dsp:nvSpPr>
        <dsp:cNvPr id="0" name=""/>
        <dsp:cNvSpPr/>
      </dsp:nvSpPr>
      <dsp:spPr>
        <a:xfrm>
          <a:off x="0" y="3363512"/>
          <a:ext cx="4885203" cy="955597"/>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Pain scores significantly reduced in those receiving MAC sedation</a:t>
          </a:r>
        </a:p>
      </dsp:txBody>
      <dsp:txXfrm>
        <a:off x="46648" y="3410160"/>
        <a:ext cx="4791907" cy="8623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7C53-F079-E14E-8606-7DEB6E834EC7}">
      <dsp:nvSpPr>
        <dsp:cNvPr id="0" name=""/>
        <dsp:cNvSpPr/>
      </dsp:nvSpPr>
      <dsp:spPr>
        <a:xfrm>
          <a:off x="0" y="212064"/>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Patient assessment</a:t>
          </a:r>
        </a:p>
      </dsp:txBody>
      <dsp:txXfrm>
        <a:off x="20561" y="232625"/>
        <a:ext cx="4588028" cy="380078"/>
      </dsp:txXfrm>
    </dsp:sp>
    <dsp:sp modelId="{12AF5BDC-8030-3D4F-8DF3-553C59F52563}">
      <dsp:nvSpPr>
        <dsp:cNvPr id="0" name=""/>
        <dsp:cNvSpPr/>
      </dsp:nvSpPr>
      <dsp:spPr>
        <a:xfrm>
          <a:off x="0" y="633264"/>
          <a:ext cx="462915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Increasing medical complexity</a:t>
          </a:r>
        </a:p>
      </dsp:txBody>
      <dsp:txXfrm>
        <a:off x="0" y="633264"/>
        <a:ext cx="4629150" cy="298080"/>
      </dsp:txXfrm>
    </dsp:sp>
    <dsp:sp modelId="{5357261A-02B3-A046-9633-BB434CD17182}">
      <dsp:nvSpPr>
        <dsp:cNvPr id="0" name=""/>
        <dsp:cNvSpPr/>
      </dsp:nvSpPr>
      <dsp:spPr>
        <a:xfrm>
          <a:off x="0" y="931344"/>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Oral dosing beyond the MRD</a:t>
          </a:r>
        </a:p>
      </dsp:txBody>
      <dsp:txXfrm>
        <a:off x="20561" y="951905"/>
        <a:ext cx="4588028" cy="380078"/>
      </dsp:txXfrm>
    </dsp:sp>
    <dsp:sp modelId="{60E5DB26-0977-E342-B67A-C4935AC11E8D}">
      <dsp:nvSpPr>
        <dsp:cNvPr id="0" name=""/>
        <dsp:cNvSpPr/>
      </dsp:nvSpPr>
      <dsp:spPr>
        <a:xfrm>
          <a:off x="0" y="1352544"/>
          <a:ext cx="462915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Dosing beyond the MRD is beyond minimal sedation </a:t>
          </a:r>
        </a:p>
      </dsp:txBody>
      <dsp:txXfrm>
        <a:off x="0" y="1352544"/>
        <a:ext cx="4629150" cy="298080"/>
      </dsp:txXfrm>
    </dsp:sp>
    <dsp:sp modelId="{9BE66A17-274A-A044-A051-01312E8573B7}">
      <dsp:nvSpPr>
        <dsp:cNvPr id="0" name=""/>
        <dsp:cNvSpPr/>
      </dsp:nvSpPr>
      <dsp:spPr>
        <a:xfrm>
          <a:off x="0" y="1650624"/>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Route of administration vs. level of sedation</a:t>
          </a:r>
        </a:p>
      </dsp:txBody>
      <dsp:txXfrm>
        <a:off x="20561" y="1671185"/>
        <a:ext cx="4588028" cy="380078"/>
      </dsp:txXfrm>
    </dsp:sp>
    <dsp:sp modelId="{E8D26839-C2DA-9949-99EB-D9D711CD03E2}">
      <dsp:nvSpPr>
        <dsp:cNvPr id="0" name=""/>
        <dsp:cNvSpPr/>
      </dsp:nvSpPr>
      <dsp:spPr>
        <a:xfrm>
          <a:off x="0" y="2071824"/>
          <a:ext cx="4629150" cy="65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Patient is in an identical state regardless of route of administration</a:t>
          </a:r>
        </a:p>
        <a:p>
          <a:pPr marL="114300" lvl="1" indent="-114300" algn="l" defTabSz="622300">
            <a:lnSpc>
              <a:spcPct val="90000"/>
            </a:lnSpc>
            <a:spcBef>
              <a:spcPct val="0"/>
            </a:spcBef>
            <a:spcAft>
              <a:spcPct val="20000"/>
            </a:spcAft>
            <a:buChar char="•"/>
          </a:pPr>
          <a:r>
            <a:rPr lang="en-US" sz="1400" kern="1200"/>
            <a:t>Training requirements should be the same</a:t>
          </a:r>
        </a:p>
      </dsp:txBody>
      <dsp:txXfrm>
        <a:off x="0" y="2071824"/>
        <a:ext cx="4629150" cy="652050"/>
      </dsp:txXfrm>
    </dsp:sp>
    <dsp:sp modelId="{5AE79CC8-60A3-BB40-9455-083AB1CB6FBC}">
      <dsp:nvSpPr>
        <dsp:cNvPr id="0" name=""/>
        <dsp:cNvSpPr/>
      </dsp:nvSpPr>
      <dsp:spPr>
        <a:xfrm>
          <a:off x="0" y="2723874"/>
          <a:ext cx="462915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Capnography for moderate sedation</a:t>
          </a:r>
        </a:p>
      </dsp:txBody>
      <dsp:txXfrm>
        <a:off x="20561" y="2744435"/>
        <a:ext cx="4588028" cy="380078"/>
      </dsp:txXfrm>
    </dsp:sp>
    <dsp:sp modelId="{06251FCB-4DEA-C84E-9FE2-32978352111A}">
      <dsp:nvSpPr>
        <dsp:cNvPr id="0" name=""/>
        <dsp:cNvSpPr/>
      </dsp:nvSpPr>
      <dsp:spPr>
        <a:xfrm>
          <a:off x="0" y="3145074"/>
          <a:ext cx="462915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Early warning system for airway obstruction</a:t>
          </a:r>
        </a:p>
      </dsp:txBody>
      <dsp:txXfrm>
        <a:off x="0" y="3145074"/>
        <a:ext cx="4629150" cy="29808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0A7CB-7E4B-2A40-85AA-0BB04900634A}">
      <dsp:nvSpPr>
        <dsp:cNvPr id="0" name=""/>
        <dsp:cNvSpPr/>
      </dsp:nvSpPr>
      <dsp:spPr>
        <a:xfrm>
          <a:off x="0" y="33028"/>
          <a:ext cx="4885203" cy="5703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Highly selective </a:t>
          </a:r>
          <a:r>
            <a:rPr lang="el-GR" sz="1500" kern="1200"/>
            <a:t>α-2 </a:t>
          </a:r>
          <a:r>
            <a:rPr lang="en-US" sz="1500" kern="1200"/>
            <a:t>agonist</a:t>
          </a:r>
        </a:p>
      </dsp:txBody>
      <dsp:txXfrm>
        <a:off x="27843" y="60871"/>
        <a:ext cx="4829517" cy="514689"/>
      </dsp:txXfrm>
    </dsp:sp>
    <dsp:sp modelId="{66E86193-D8E2-7345-BABD-FB9DBD55054E}">
      <dsp:nvSpPr>
        <dsp:cNvPr id="0" name=""/>
        <dsp:cNvSpPr/>
      </dsp:nvSpPr>
      <dsp:spPr>
        <a:xfrm>
          <a:off x="0" y="646603"/>
          <a:ext cx="4885203" cy="570375"/>
        </a:xfrm>
        <a:prstGeom prst="roundRect">
          <a:avLst/>
        </a:prstGeom>
        <a:solidFill>
          <a:schemeClr val="accent5">
            <a:hueOff val="1806467"/>
            <a:satOff val="5760"/>
            <a:lumOff val="-5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Decreases activity of noradrenergic neurons in the locus ceruleus</a:t>
          </a:r>
        </a:p>
      </dsp:txBody>
      <dsp:txXfrm>
        <a:off x="27843" y="674446"/>
        <a:ext cx="4829517" cy="514689"/>
      </dsp:txXfrm>
    </dsp:sp>
    <dsp:sp modelId="{01BC96AB-2CFC-5941-BD58-272B052CD647}">
      <dsp:nvSpPr>
        <dsp:cNvPr id="0" name=""/>
        <dsp:cNvSpPr/>
      </dsp:nvSpPr>
      <dsp:spPr>
        <a:xfrm>
          <a:off x="0" y="1216978"/>
          <a:ext cx="4885203" cy="357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Decrease in pro-inflammatory products from immune cells (IL-1</a:t>
          </a:r>
          <a:r>
            <a:rPr lang="el-GR" sz="1200" kern="1200"/>
            <a:t>β, </a:t>
          </a:r>
          <a:r>
            <a:rPr lang="en-US" sz="1200" kern="1200"/>
            <a:t>IL-6, TNF-</a:t>
          </a:r>
          <a:r>
            <a:rPr lang="el-GR" sz="1200" kern="1200"/>
            <a:t>α)</a:t>
          </a:r>
          <a:endParaRPr lang="en-US" sz="1200" kern="1200"/>
        </a:p>
      </dsp:txBody>
      <dsp:txXfrm>
        <a:off x="0" y="1216978"/>
        <a:ext cx="4885203" cy="357075"/>
      </dsp:txXfrm>
    </dsp:sp>
    <dsp:sp modelId="{9DD9773F-D305-D745-8D65-EB45C48B189F}">
      <dsp:nvSpPr>
        <dsp:cNvPr id="0" name=""/>
        <dsp:cNvSpPr/>
      </dsp:nvSpPr>
      <dsp:spPr>
        <a:xfrm>
          <a:off x="0" y="1574053"/>
          <a:ext cx="4885203" cy="570375"/>
        </a:xfrm>
        <a:prstGeom prst="roundRect">
          <a:avLst/>
        </a:prstGeom>
        <a:solidFill>
          <a:schemeClr val="accent5">
            <a:hueOff val="3612933"/>
            <a:satOff val="11520"/>
            <a:lumOff val="-10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Increase in anti-inflammatory cytokines</a:t>
          </a:r>
        </a:p>
      </dsp:txBody>
      <dsp:txXfrm>
        <a:off x="27843" y="1601896"/>
        <a:ext cx="4829517" cy="514689"/>
      </dsp:txXfrm>
    </dsp:sp>
    <dsp:sp modelId="{E91A44C4-75BE-E64B-B7AC-37B0AC4EE81A}">
      <dsp:nvSpPr>
        <dsp:cNvPr id="0" name=""/>
        <dsp:cNvSpPr/>
      </dsp:nvSpPr>
      <dsp:spPr>
        <a:xfrm>
          <a:off x="0" y="2187628"/>
          <a:ext cx="4885203" cy="570375"/>
        </a:xfrm>
        <a:prstGeom prst="roundRect">
          <a:avLst/>
        </a:prstGeom>
        <a:solidFill>
          <a:schemeClr val="accent5">
            <a:hueOff val="5419400"/>
            <a:satOff val="17279"/>
            <a:lumOff val="-15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Possible anti-apoptotic mechanism during cerebral ischemia</a:t>
          </a:r>
        </a:p>
      </dsp:txBody>
      <dsp:txXfrm>
        <a:off x="27843" y="2215471"/>
        <a:ext cx="4829517" cy="514689"/>
      </dsp:txXfrm>
    </dsp:sp>
    <dsp:sp modelId="{035E41A4-74CB-8D4A-A461-CECF8B02E382}">
      <dsp:nvSpPr>
        <dsp:cNvPr id="0" name=""/>
        <dsp:cNvSpPr/>
      </dsp:nvSpPr>
      <dsp:spPr>
        <a:xfrm>
          <a:off x="0" y="2801203"/>
          <a:ext cx="4885203" cy="570375"/>
        </a:xfrm>
        <a:prstGeom prst="roundRect">
          <a:avLst/>
        </a:prstGeom>
        <a:solidFill>
          <a:schemeClr val="accent5">
            <a:hueOff val="7225866"/>
            <a:satOff val="23039"/>
            <a:lumOff val="-20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Protected neurons in glucose and oxygen deprived environments</a:t>
          </a:r>
        </a:p>
      </dsp:txBody>
      <dsp:txXfrm>
        <a:off x="27843" y="2829046"/>
        <a:ext cx="4829517" cy="514689"/>
      </dsp:txXfrm>
    </dsp:sp>
    <dsp:sp modelId="{E2513D11-F2DE-E04B-80EC-6F359935A06F}">
      <dsp:nvSpPr>
        <dsp:cNvPr id="0" name=""/>
        <dsp:cNvSpPr/>
      </dsp:nvSpPr>
      <dsp:spPr>
        <a:xfrm>
          <a:off x="0" y="3414778"/>
          <a:ext cx="4885203" cy="570375"/>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Cardiovascular stability</a:t>
          </a:r>
        </a:p>
      </dsp:txBody>
      <dsp:txXfrm>
        <a:off x="27843" y="3442621"/>
        <a:ext cx="4829517" cy="514689"/>
      </dsp:txXfrm>
    </dsp:sp>
    <dsp:sp modelId="{AB6CF79A-68ED-E344-A32E-0A7E9E27E38F}">
      <dsp:nvSpPr>
        <dsp:cNvPr id="0" name=""/>
        <dsp:cNvSpPr/>
      </dsp:nvSpPr>
      <dsp:spPr>
        <a:xfrm>
          <a:off x="0" y="3985153"/>
          <a:ext cx="4885203" cy="39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Reduces oxygen demand</a:t>
          </a:r>
        </a:p>
        <a:p>
          <a:pPr marL="114300" lvl="1" indent="-114300" algn="l" defTabSz="533400">
            <a:lnSpc>
              <a:spcPct val="90000"/>
            </a:lnSpc>
            <a:spcBef>
              <a:spcPct val="0"/>
            </a:spcBef>
            <a:spcAft>
              <a:spcPct val="20000"/>
            </a:spcAft>
            <a:buChar char="•"/>
          </a:pPr>
          <a:r>
            <a:rPr lang="en-US" sz="1200" kern="1200"/>
            <a:t>Reduces catecholamine release</a:t>
          </a:r>
        </a:p>
      </dsp:txBody>
      <dsp:txXfrm>
        <a:off x="0" y="3985153"/>
        <a:ext cx="4885203" cy="395887"/>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DA08C-B099-FF4E-A9BD-C216DE3D3479}">
      <dsp:nvSpPr>
        <dsp:cNvPr id="0" name=""/>
        <dsp:cNvSpPr/>
      </dsp:nvSpPr>
      <dsp:spPr>
        <a:xfrm>
          <a:off x="0" y="521830"/>
          <a:ext cx="4885203" cy="444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Avoid drugs with anti-cholinergic properties</a:t>
          </a:r>
        </a:p>
      </dsp:txBody>
      <dsp:txXfrm>
        <a:off x="21704" y="543534"/>
        <a:ext cx="4841795" cy="401192"/>
      </dsp:txXfrm>
    </dsp:sp>
    <dsp:sp modelId="{81E72010-6000-CF42-A0C4-1A027DA19690}">
      <dsp:nvSpPr>
        <dsp:cNvPr id="0" name=""/>
        <dsp:cNvSpPr/>
      </dsp:nvSpPr>
      <dsp:spPr>
        <a:xfrm>
          <a:off x="0" y="966430"/>
          <a:ext cx="4885203"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Atropine, scopolamine</a:t>
          </a:r>
        </a:p>
        <a:p>
          <a:pPr marL="114300" lvl="1" indent="-114300" algn="l" defTabSz="666750">
            <a:lnSpc>
              <a:spcPct val="90000"/>
            </a:lnSpc>
            <a:spcBef>
              <a:spcPct val="0"/>
            </a:spcBef>
            <a:spcAft>
              <a:spcPct val="20000"/>
            </a:spcAft>
            <a:buChar char="•"/>
          </a:pPr>
          <a:r>
            <a:rPr lang="en-US" sz="1500" kern="1200"/>
            <a:t>Diphenhydramine </a:t>
          </a:r>
        </a:p>
        <a:p>
          <a:pPr marL="114300" lvl="1" indent="-114300" algn="l" defTabSz="666750">
            <a:lnSpc>
              <a:spcPct val="90000"/>
            </a:lnSpc>
            <a:spcBef>
              <a:spcPct val="0"/>
            </a:spcBef>
            <a:spcAft>
              <a:spcPct val="20000"/>
            </a:spcAft>
            <a:buChar char="•"/>
          </a:pPr>
          <a:r>
            <a:rPr lang="en-US" sz="1500" kern="1200"/>
            <a:t>Midazolam </a:t>
          </a:r>
        </a:p>
        <a:p>
          <a:pPr marL="114300" lvl="1" indent="-114300" algn="l" defTabSz="666750">
            <a:lnSpc>
              <a:spcPct val="90000"/>
            </a:lnSpc>
            <a:spcBef>
              <a:spcPct val="0"/>
            </a:spcBef>
            <a:spcAft>
              <a:spcPct val="20000"/>
            </a:spcAft>
            <a:buChar char="•"/>
          </a:pPr>
          <a:r>
            <a:rPr lang="en-US" sz="1500" kern="1200"/>
            <a:t>Meperidine </a:t>
          </a:r>
        </a:p>
      </dsp:txBody>
      <dsp:txXfrm>
        <a:off x="0" y="966430"/>
        <a:ext cx="4885203" cy="983250"/>
      </dsp:txXfrm>
    </dsp:sp>
    <dsp:sp modelId="{CB5390DC-3C6A-3846-8133-066439FFB92F}">
      <dsp:nvSpPr>
        <dsp:cNvPr id="0" name=""/>
        <dsp:cNvSpPr/>
      </dsp:nvSpPr>
      <dsp:spPr>
        <a:xfrm>
          <a:off x="0" y="1949680"/>
          <a:ext cx="4885203" cy="444600"/>
        </a:xfrm>
        <a:prstGeom prst="roundRect">
          <a:avLst/>
        </a:prstGeom>
        <a:solidFill>
          <a:schemeClr val="accent5">
            <a:hueOff val="2258083"/>
            <a:satOff val="7200"/>
            <a:lumOff val="-64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Dexmedetomidine</a:t>
          </a:r>
        </a:p>
      </dsp:txBody>
      <dsp:txXfrm>
        <a:off x="21704" y="1971384"/>
        <a:ext cx="4841795" cy="401192"/>
      </dsp:txXfrm>
    </dsp:sp>
    <dsp:sp modelId="{7F41FD50-4A48-0E44-8C98-6F6DE3F5C842}">
      <dsp:nvSpPr>
        <dsp:cNvPr id="0" name=""/>
        <dsp:cNvSpPr/>
      </dsp:nvSpPr>
      <dsp:spPr>
        <a:xfrm>
          <a:off x="0" y="2449000"/>
          <a:ext cx="4885203" cy="444600"/>
        </a:xfrm>
        <a:prstGeom prst="roundRect">
          <a:avLst/>
        </a:prstGeom>
        <a:solidFill>
          <a:schemeClr val="accent5">
            <a:hueOff val="4516166"/>
            <a:satOff val="14399"/>
            <a:lumOff val="-1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Low dose fentanyl or sufentanil</a:t>
          </a:r>
        </a:p>
      </dsp:txBody>
      <dsp:txXfrm>
        <a:off x="21704" y="2470704"/>
        <a:ext cx="4841795" cy="401192"/>
      </dsp:txXfrm>
    </dsp:sp>
    <dsp:sp modelId="{3CFDF29E-4DD7-2D4B-828B-BB2641D42344}">
      <dsp:nvSpPr>
        <dsp:cNvPr id="0" name=""/>
        <dsp:cNvSpPr/>
      </dsp:nvSpPr>
      <dsp:spPr>
        <a:xfrm>
          <a:off x="0" y="2948320"/>
          <a:ext cx="4885203" cy="444600"/>
        </a:xfrm>
        <a:prstGeom prst="roundRect">
          <a:avLst/>
        </a:prstGeom>
        <a:solidFill>
          <a:schemeClr val="accent5">
            <a:hueOff val="6774250"/>
            <a:satOff val="21599"/>
            <a:lumOff val="-1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Enhanced recovery protocols</a:t>
          </a:r>
        </a:p>
      </dsp:txBody>
      <dsp:txXfrm>
        <a:off x="21704" y="2970024"/>
        <a:ext cx="4841795" cy="401192"/>
      </dsp:txXfrm>
    </dsp:sp>
    <dsp:sp modelId="{6E58D569-A5F0-7148-8E50-FE58A093FF52}">
      <dsp:nvSpPr>
        <dsp:cNvPr id="0" name=""/>
        <dsp:cNvSpPr/>
      </dsp:nvSpPr>
      <dsp:spPr>
        <a:xfrm>
          <a:off x="0" y="3447640"/>
          <a:ext cx="4885203" cy="444600"/>
        </a:xfrm>
        <a:prstGeom prst="roundRect">
          <a:avLst/>
        </a:prstGeom>
        <a:solidFill>
          <a:schemeClr val="accent5">
            <a:hueOff val="9032333"/>
            <a:satOff val="28799"/>
            <a:lumOff val="-2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Include the risk in your consent process</a:t>
          </a:r>
        </a:p>
      </dsp:txBody>
      <dsp:txXfrm>
        <a:off x="21704" y="3469344"/>
        <a:ext cx="4841795" cy="4011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E2FC8-8C81-254F-AC35-35658782C7F7}">
      <dsp:nvSpPr>
        <dsp:cNvPr id="0" name=""/>
        <dsp:cNvSpPr/>
      </dsp:nvSpPr>
      <dsp:spPr>
        <a:xfrm>
          <a:off x="0" y="129152"/>
          <a:ext cx="462915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2016 </a:t>
          </a:r>
          <a:r>
            <a:rPr lang="en-US" sz="1900" i="1" kern="1200"/>
            <a:t>Guidelines</a:t>
          </a:r>
          <a:r>
            <a:rPr lang="en-US" sz="1900" kern="1200"/>
            <a:t> make no distinction between route of administration to achieve a set level of sedation</a:t>
          </a:r>
        </a:p>
      </dsp:txBody>
      <dsp:txXfrm>
        <a:off x="48833" y="177985"/>
        <a:ext cx="4531484" cy="902684"/>
      </dsp:txXfrm>
    </dsp:sp>
    <dsp:sp modelId="{BC709759-D6A6-F341-9474-74516B68B114}">
      <dsp:nvSpPr>
        <dsp:cNvPr id="0" name=""/>
        <dsp:cNvSpPr/>
      </dsp:nvSpPr>
      <dsp:spPr>
        <a:xfrm>
          <a:off x="0" y="1129502"/>
          <a:ext cx="4629150" cy="452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Previous </a:t>
          </a:r>
          <a:r>
            <a:rPr lang="en-US" sz="1500" i="1" kern="1200"/>
            <a:t>Guidelines </a:t>
          </a:r>
          <a:r>
            <a:rPr lang="en-US" sz="1500" kern="1200"/>
            <a:t>allowed for enteral moderate sedation and set separate training requirements</a:t>
          </a:r>
        </a:p>
      </dsp:txBody>
      <dsp:txXfrm>
        <a:off x="0" y="1129502"/>
        <a:ext cx="4629150" cy="452295"/>
      </dsp:txXfrm>
    </dsp:sp>
    <dsp:sp modelId="{262DA5B6-9C97-D948-A0A9-D42C9CC33E80}">
      <dsp:nvSpPr>
        <dsp:cNvPr id="0" name=""/>
        <dsp:cNvSpPr/>
      </dsp:nvSpPr>
      <dsp:spPr>
        <a:xfrm>
          <a:off x="0" y="1581797"/>
          <a:ext cx="462915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New </a:t>
          </a:r>
          <a:r>
            <a:rPr lang="en-US" sz="1900" i="1" kern="1200"/>
            <a:t>Guidelines</a:t>
          </a:r>
          <a:r>
            <a:rPr lang="en-US" sz="1900" kern="1200"/>
            <a:t> eliminate enteral moderate sedation terminology</a:t>
          </a:r>
        </a:p>
      </dsp:txBody>
      <dsp:txXfrm>
        <a:off x="48833" y="1630630"/>
        <a:ext cx="4531484" cy="902684"/>
      </dsp:txXfrm>
    </dsp:sp>
    <dsp:sp modelId="{7B2FB6C5-2C41-3C4A-8189-5698C9BDC904}">
      <dsp:nvSpPr>
        <dsp:cNvPr id="0" name=""/>
        <dsp:cNvSpPr/>
      </dsp:nvSpPr>
      <dsp:spPr>
        <a:xfrm>
          <a:off x="0" y="2582146"/>
          <a:ext cx="462915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7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Moderate sedation is defined</a:t>
          </a:r>
        </a:p>
        <a:p>
          <a:pPr marL="114300" lvl="1" indent="-114300" algn="l" defTabSz="666750">
            <a:lnSpc>
              <a:spcPct val="90000"/>
            </a:lnSpc>
            <a:spcBef>
              <a:spcPct val="0"/>
            </a:spcBef>
            <a:spcAft>
              <a:spcPct val="20000"/>
            </a:spcAft>
            <a:buChar char="•"/>
          </a:pPr>
          <a:r>
            <a:rPr lang="en-US" sz="1500" kern="1200"/>
            <a:t>Practitioner must manage the patient at that level regardless of how they got there</a:t>
          </a:r>
        </a:p>
        <a:p>
          <a:pPr marL="114300" lvl="1" indent="-114300" algn="l" defTabSz="666750">
            <a:lnSpc>
              <a:spcPct val="90000"/>
            </a:lnSpc>
            <a:spcBef>
              <a:spcPct val="0"/>
            </a:spcBef>
            <a:spcAft>
              <a:spcPct val="20000"/>
            </a:spcAft>
            <a:buChar char="•"/>
          </a:pPr>
          <a:r>
            <a:rPr lang="en-US" sz="1500" kern="1200"/>
            <a:t>Training must be equivalent</a:t>
          </a:r>
        </a:p>
      </dsp:txBody>
      <dsp:txXfrm>
        <a:off x="0" y="2582146"/>
        <a:ext cx="4629150" cy="9439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E22B6-895A-7447-9B20-E295AD6E733A}">
      <dsp:nvSpPr>
        <dsp:cNvPr id="0" name=""/>
        <dsp:cNvSpPr/>
      </dsp:nvSpPr>
      <dsp:spPr>
        <a:xfrm>
          <a:off x="0" y="293019"/>
          <a:ext cx="4629150" cy="3320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9273" tIns="354076" rIns="359273"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Inhalation sedation</a:t>
          </a:r>
        </a:p>
        <a:p>
          <a:pPr marL="342900" lvl="2" indent="-171450" algn="l" defTabSz="755650">
            <a:lnSpc>
              <a:spcPct val="90000"/>
            </a:lnSpc>
            <a:spcBef>
              <a:spcPct val="0"/>
            </a:spcBef>
            <a:spcAft>
              <a:spcPct val="15000"/>
            </a:spcAft>
            <a:buChar char="•"/>
          </a:pPr>
          <a:r>
            <a:rPr lang="en-US" sz="1700" kern="1200"/>
            <a:t>14 hours </a:t>
          </a:r>
        </a:p>
        <a:p>
          <a:pPr marL="342900" lvl="2" indent="-171450" algn="l" defTabSz="755650">
            <a:lnSpc>
              <a:spcPct val="90000"/>
            </a:lnSpc>
            <a:spcBef>
              <a:spcPct val="0"/>
            </a:spcBef>
            <a:spcAft>
              <a:spcPct val="15000"/>
            </a:spcAft>
            <a:buChar char="•"/>
          </a:pPr>
          <a:r>
            <a:rPr lang="en-US" sz="1700" kern="1200"/>
            <a:t>Clinical management</a:t>
          </a:r>
        </a:p>
        <a:p>
          <a:pPr marL="342900" lvl="2" indent="-171450" algn="l" defTabSz="755650">
            <a:lnSpc>
              <a:spcPct val="90000"/>
            </a:lnSpc>
            <a:spcBef>
              <a:spcPct val="0"/>
            </a:spcBef>
            <a:spcAft>
              <a:spcPct val="15000"/>
            </a:spcAft>
            <a:buChar char="•"/>
          </a:pPr>
          <a:r>
            <a:rPr lang="en-US" sz="1700" kern="1200"/>
            <a:t>Demonstration of competency</a:t>
          </a:r>
        </a:p>
        <a:p>
          <a:pPr marL="171450" lvl="1" indent="-171450" algn="l" defTabSz="755650">
            <a:lnSpc>
              <a:spcPct val="90000"/>
            </a:lnSpc>
            <a:spcBef>
              <a:spcPct val="0"/>
            </a:spcBef>
            <a:spcAft>
              <a:spcPct val="15000"/>
            </a:spcAft>
            <a:buChar char="•"/>
          </a:pPr>
          <a:r>
            <a:rPr lang="en-US" sz="1700" kern="1200"/>
            <a:t>Enteral sedation</a:t>
          </a:r>
        </a:p>
        <a:p>
          <a:pPr marL="342900" lvl="2" indent="-171450" algn="l" defTabSz="755650">
            <a:lnSpc>
              <a:spcPct val="90000"/>
            </a:lnSpc>
            <a:spcBef>
              <a:spcPct val="0"/>
            </a:spcBef>
            <a:spcAft>
              <a:spcPct val="15000"/>
            </a:spcAft>
            <a:buChar char="•"/>
          </a:pPr>
          <a:r>
            <a:rPr lang="en-US" sz="1700" kern="1200"/>
            <a:t>16 hours</a:t>
          </a:r>
        </a:p>
        <a:p>
          <a:pPr marL="342900" lvl="2" indent="-171450" algn="l" defTabSz="755650">
            <a:lnSpc>
              <a:spcPct val="90000"/>
            </a:lnSpc>
            <a:spcBef>
              <a:spcPct val="0"/>
            </a:spcBef>
            <a:spcAft>
              <a:spcPct val="15000"/>
            </a:spcAft>
            <a:buChar char="•"/>
          </a:pPr>
          <a:r>
            <a:rPr lang="en-US" sz="1700" kern="1200"/>
            <a:t>Clinical management</a:t>
          </a:r>
        </a:p>
        <a:p>
          <a:pPr marL="342900" lvl="2" indent="-171450" algn="l" defTabSz="755650">
            <a:lnSpc>
              <a:spcPct val="90000"/>
            </a:lnSpc>
            <a:spcBef>
              <a:spcPct val="0"/>
            </a:spcBef>
            <a:spcAft>
              <a:spcPct val="15000"/>
            </a:spcAft>
            <a:buChar char="•"/>
          </a:pPr>
          <a:r>
            <a:rPr lang="en-US" sz="1700" kern="1200"/>
            <a:t>Demonstration of competency</a:t>
          </a:r>
        </a:p>
        <a:p>
          <a:pPr marL="171450" lvl="1" indent="-171450" algn="l" defTabSz="755650">
            <a:lnSpc>
              <a:spcPct val="90000"/>
            </a:lnSpc>
            <a:spcBef>
              <a:spcPct val="0"/>
            </a:spcBef>
            <a:spcAft>
              <a:spcPct val="15000"/>
            </a:spcAft>
            <a:buChar char="•"/>
          </a:pPr>
          <a:r>
            <a:rPr lang="en-US" sz="1700" kern="1200"/>
            <a:t>Combination enteral/inhalational sedation</a:t>
          </a:r>
        </a:p>
        <a:p>
          <a:pPr marL="342900" lvl="2" indent="-171450" algn="l" defTabSz="755650">
            <a:lnSpc>
              <a:spcPct val="90000"/>
            </a:lnSpc>
            <a:spcBef>
              <a:spcPct val="0"/>
            </a:spcBef>
            <a:spcAft>
              <a:spcPct val="15000"/>
            </a:spcAft>
            <a:buChar char="•"/>
          </a:pPr>
          <a:r>
            <a:rPr lang="en-US" sz="1700" kern="1200"/>
            <a:t>Completion of both courses</a:t>
          </a:r>
        </a:p>
      </dsp:txBody>
      <dsp:txXfrm>
        <a:off x="0" y="293019"/>
        <a:ext cx="4629150" cy="3320100"/>
      </dsp:txXfrm>
    </dsp:sp>
    <dsp:sp modelId="{2269B405-C489-E34F-83C0-13367F4BA5AF}">
      <dsp:nvSpPr>
        <dsp:cNvPr id="0" name=""/>
        <dsp:cNvSpPr/>
      </dsp:nvSpPr>
      <dsp:spPr>
        <a:xfrm>
          <a:off x="231457" y="42099"/>
          <a:ext cx="3240405"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2480" tIns="0" rIns="122480" bIns="0" numCol="1" spcCol="1270" anchor="ctr" anchorCtr="0">
          <a:noAutofit/>
        </a:bodyPr>
        <a:lstStyle/>
        <a:p>
          <a:pPr marL="0" lvl="0" indent="0" algn="l" defTabSz="755650">
            <a:lnSpc>
              <a:spcPct val="90000"/>
            </a:lnSpc>
            <a:spcBef>
              <a:spcPct val="0"/>
            </a:spcBef>
            <a:spcAft>
              <a:spcPct val="35000"/>
            </a:spcAft>
            <a:buNone/>
          </a:pPr>
          <a:r>
            <a:rPr lang="en-US" sz="1700" kern="1200"/>
            <a:t>MINIMAL SEDATION</a:t>
          </a:r>
        </a:p>
      </dsp:txBody>
      <dsp:txXfrm>
        <a:off x="255955" y="66597"/>
        <a:ext cx="3191409" cy="4528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D40CB-94C8-3649-BC25-5DFB5957B364}">
      <dsp:nvSpPr>
        <dsp:cNvPr id="0" name=""/>
        <dsp:cNvSpPr/>
      </dsp:nvSpPr>
      <dsp:spPr>
        <a:xfrm>
          <a:off x="0" y="8484"/>
          <a:ext cx="4629150" cy="570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MODERATE SEDATION</a:t>
          </a:r>
        </a:p>
      </dsp:txBody>
      <dsp:txXfrm>
        <a:off x="27843" y="36327"/>
        <a:ext cx="4573464" cy="514689"/>
      </dsp:txXfrm>
    </dsp:sp>
    <dsp:sp modelId="{CD5FB2A9-B6A8-FE43-BA5D-B8035560272D}">
      <dsp:nvSpPr>
        <dsp:cNvPr id="0" name=""/>
        <dsp:cNvSpPr/>
      </dsp:nvSpPr>
      <dsp:spPr>
        <a:xfrm>
          <a:off x="0" y="622059"/>
          <a:ext cx="4629150" cy="570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No distinction between enteral and parenteral sedation</a:t>
          </a:r>
        </a:p>
      </dsp:txBody>
      <dsp:txXfrm>
        <a:off x="27843" y="649902"/>
        <a:ext cx="4573464" cy="514689"/>
      </dsp:txXfrm>
    </dsp:sp>
    <dsp:sp modelId="{5AE3CC94-6EAA-4946-BCE3-9192EA5800F1}">
      <dsp:nvSpPr>
        <dsp:cNvPr id="0" name=""/>
        <dsp:cNvSpPr/>
      </dsp:nvSpPr>
      <dsp:spPr>
        <a:xfrm>
          <a:off x="0" y="1235634"/>
          <a:ext cx="4629150" cy="570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60 hours of didactic instruction</a:t>
          </a:r>
        </a:p>
      </dsp:txBody>
      <dsp:txXfrm>
        <a:off x="27843" y="1263477"/>
        <a:ext cx="4573464" cy="514689"/>
      </dsp:txXfrm>
    </dsp:sp>
    <dsp:sp modelId="{11A664AE-7405-5144-A0A0-2B8CCD8A574E}">
      <dsp:nvSpPr>
        <dsp:cNvPr id="0" name=""/>
        <dsp:cNvSpPr/>
      </dsp:nvSpPr>
      <dsp:spPr>
        <a:xfrm>
          <a:off x="0" y="1849209"/>
          <a:ext cx="4629150" cy="570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20 individually managed cases</a:t>
          </a:r>
        </a:p>
      </dsp:txBody>
      <dsp:txXfrm>
        <a:off x="27843" y="1877052"/>
        <a:ext cx="4573464" cy="514689"/>
      </dsp:txXfrm>
    </dsp:sp>
    <dsp:sp modelId="{9A317C16-857C-ED4B-93A2-59828FBCCA48}">
      <dsp:nvSpPr>
        <dsp:cNvPr id="0" name=""/>
        <dsp:cNvSpPr/>
      </dsp:nvSpPr>
      <dsp:spPr>
        <a:xfrm>
          <a:off x="0" y="2462784"/>
          <a:ext cx="4629150" cy="570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Competency in venipuncture</a:t>
          </a:r>
        </a:p>
      </dsp:txBody>
      <dsp:txXfrm>
        <a:off x="27843" y="2490627"/>
        <a:ext cx="4573464" cy="514689"/>
      </dsp:txXfrm>
    </dsp:sp>
    <dsp:sp modelId="{8533FC94-23BB-4045-ADF7-EEA0FB86F832}">
      <dsp:nvSpPr>
        <dsp:cNvPr id="0" name=""/>
        <dsp:cNvSpPr/>
      </dsp:nvSpPr>
      <dsp:spPr>
        <a:xfrm>
          <a:off x="0" y="3076359"/>
          <a:ext cx="4629150" cy="570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Competence in rescuing from deep level of sedation</a:t>
          </a:r>
        </a:p>
      </dsp:txBody>
      <dsp:txXfrm>
        <a:off x="27843" y="3104202"/>
        <a:ext cx="4573464" cy="5146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2C9C9F-45B0-CF48-8065-55FECDAF78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E1D255-3D8B-5847-8573-45ED078D95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EB294F-7AA8-0C48-883B-228BCD4E5DD5}" type="datetimeFigureOut">
              <a:rPr lang="en-US" smtClean="0"/>
              <a:t>3/30/21</a:t>
            </a:fld>
            <a:endParaRPr lang="en-US"/>
          </a:p>
        </p:txBody>
      </p:sp>
      <p:sp>
        <p:nvSpPr>
          <p:cNvPr id="4" name="Footer Placeholder 3">
            <a:extLst>
              <a:ext uri="{FF2B5EF4-FFF2-40B4-BE49-F238E27FC236}">
                <a16:creationId xmlns:a16="http://schemas.microsoft.com/office/drawing/2014/main" id="{ACB79B95-97E5-7B43-99CF-A518ECF3D8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CDE643-2E3B-2C4C-9046-6CF7193963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7BBA79-B11D-9E47-B16A-594C9D24D905}" type="slidenum">
              <a:rPr lang="en-US" smtClean="0"/>
              <a:t>‹#›</a:t>
            </a:fld>
            <a:endParaRPr lang="en-US"/>
          </a:p>
        </p:txBody>
      </p:sp>
    </p:spTree>
    <p:extLst>
      <p:ext uri="{BB962C8B-B14F-4D97-AF65-F5344CB8AC3E}">
        <p14:creationId xmlns:p14="http://schemas.microsoft.com/office/powerpoint/2010/main" val="1017313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B21B-8EDC-F94D-AA0D-D7A03EC28F92}" type="datetimeFigureOut">
              <a:rPr lang="en-US" smtClean="0"/>
              <a:t>3/30/21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528D5-255F-9040-91A2-7C448393C7D6}" type="slidenum">
              <a:rPr lang="en-US" smtClean="0"/>
              <a:t>‹#›</a:t>
            </a:fld>
            <a:endParaRPr lang="en-US"/>
          </a:p>
        </p:txBody>
      </p:sp>
    </p:spTree>
    <p:extLst>
      <p:ext uri="{BB962C8B-B14F-4D97-AF65-F5344CB8AC3E}">
        <p14:creationId xmlns:p14="http://schemas.microsoft.com/office/powerpoint/2010/main" val="78251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3</a:t>
            </a:fld>
            <a:endParaRPr lang="en-US" dirty="0"/>
          </a:p>
        </p:txBody>
      </p:sp>
    </p:spTree>
    <p:extLst>
      <p:ext uri="{BB962C8B-B14F-4D97-AF65-F5344CB8AC3E}">
        <p14:creationId xmlns:p14="http://schemas.microsoft.com/office/powerpoint/2010/main" val="408821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94250-ADE9-45AC-A6B4-CC7BAD571A65}" type="slidenum">
              <a:rPr lang="en-US"/>
              <a:pPr/>
              <a:t>42</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290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8E883-4211-4167-BD47-E71C10EBCC61}" type="slidenum">
              <a:rPr lang="en-US"/>
              <a:pPr/>
              <a:t>43</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17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B05B2-2A6F-499A-AFDD-33448A43781E}" type="slidenum">
              <a:rPr lang="en-US"/>
              <a:pPr/>
              <a:t>44</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983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93150-0819-4B2E-B282-C83E25104CB4}" type="slidenum">
              <a:rPr lang="en-US"/>
              <a:pPr/>
              <a:t>45</a:t>
            </a:fld>
            <a:endParaRPr lang="en-US"/>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3494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646A3-54BE-4F9A-9896-63422CCDD199}" type="slidenum">
              <a:rPr lang="en-US"/>
              <a:pPr/>
              <a:t>46</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414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E0DBEC-2BE2-4005-8FE9-0D9FEF904C3F}" type="slidenum">
              <a:rPr lang="en-US"/>
              <a:pPr/>
              <a:t>53</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1512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39FC35-CB0B-4A2A-941C-685DC5676502}" type="slidenum">
              <a:rPr lang="en-US"/>
              <a:pPr/>
              <a:t>55</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3523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23196-307A-476C-A469-3090D4A07573}" type="slidenum">
              <a:rPr lang="en-US"/>
              <a:pPr/>
              <a:t>61</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5767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08F30-C7DD-461B-983F-919F05953B38}" type="slidenum">
              <a:rPr lang="en-US"/>
              <a:pPr/>
              <a:t>62</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339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445C3-BE9A-4E14-B9C2-7B5966AF8F41}" type="slidenum">
              <a:rPr lang="en-US"/>
              <a:pPr/>
              <a:t>64</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41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Humphrey Davy described the potential of nitrous oxide to relieve pain.  This was ignored. Instead nitrous oxide became a popular recreational drug.</a:t>
            </a:r>
          </a:p>
        </p:txBody>
      </p:sp>
      <p:sp>
        <p:nvSpPr>
          <p:cNvPr id="4" name="Slide Number Placeholder 3"/>
          <p:cNvSpPr>
            <a:spLocks noGrp="1"/>
          </p:cNvSpPr>
          <p:nvPr>
            <p:ph type="sldNum" sz="quarter" idx="5"/>
          </p:nvPr>
        </p:nvSpPr>
        <p:spPr/>
        <p:txBody>
          <a:bodyPr/>
          <a:lstStyle/>
          <a:p>
            <a:fld id="{68B68C18-1BF1-F447-95ED-60EAAE35426E}" type="slidenum">
              <a:rPr lang="en-US" smtClean="0"/>
              <a:t>6</a:t>
            </a:fld>
            <a:endParaRPr lang="en-US" dirty="0"/>
          </a:p>
        </p:txBody>
      </p:sp>
    </p:spTree>
    <p:extLst>
      <p:ext uri="{BB962C8B-B14F-4D97-AF65-F5344CB8AC3E}">
        <p14:creationId xmlns:p14="http://schemas.microsoft.com/office/powerpoint/2010/main" val="2429082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645EB1-B205-47A6-8AB4-77DE64B0CCD7}" type="slidenum">
              <a:rPr lang="en-US"/>
              <a:pPr/>
              <a:t>65</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733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7B1053-BF21-405B-B557-688FDEC588DB}" type="slidenum">
              <a:rPr lang="en-US"/>
              <a:pPr/>
              <a:t>66</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33410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C7E52-4CCE-42A3-9591-53CBB206282E}" type="slidenum">
              <a:rPr lang="en-US"/>
              <a:pPr/>
              <a:t>67</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9698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7EE9A-487A-463F-91D3-BD8CFBCD634A}" type="slidenum">
              <a:rPr lang="en-US"/>
              <a:pPr/>
              <a:t>68</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2578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C48A-7870-4BEF-87AB-D138C7BE9033}" type="slidenum">
              <a:rPr lang="en-US"/>
              <a:pPr/>
              <a:t>69</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7678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2D2582-C1A6-4936-B88B-2430BB5FE4A8}" type="slidenum">
              <a:rPr lang="en-US"/>
              <a:pPr/>
              <a:t>70</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1664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26F2B-635E-4EC7-9261-7A0CAA462DAE}" type="slidenum">
              <a:rPr lang="en-US"/>
              <a:pPr/>
              <a:t>71</a:t>
            </a:fld>
            <a:endParaRPr lang="en-US"/>
          </a:p>
        </p:txBody>
      </p:sp>
      <p:sp>
        <p:nvSpPr>
          <p:cNvPr id="128002" name="Rectangle 2"/>
          <p:cNvSpPr>
            <a:spLocks noGrp="1" noRot="1" noChangeAspect="1" noChangeArrowheads="1" noTextEdit="1"/>
          </p:cNvSpPr>
          <p:nvPr>
            <p:ph type="sldImg"/>
          </p:nvPr>
        </p:nvSpPr>
        <p:spPr bwMode="auto">
          <a:xfrm>
            <a:off x="393700" y="692150"/>
            <a:ext cx="6070600" cy="3416300"/>
          </a:xfrm>
          <a:prstGeom prst="rect">
            <a:avLst/>
          </a:prstGeom>
          <a:noFill/>
          <a:ln w="12700" cap="flat">
            <a:solidFill>
              <a:schemeClr val="tx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12800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488" tIns="44450" rIns="90488" bIns="44450"/>
          <a:lstStyle/>
          <a:p>
            <a:endParaRPr lang="en-US"/>
          </a:p>
        </p:txBody>
      </p:sp>
    </p:spTree>
    <p:extLst>
      <p:ext uri="{BB962C8B-B14F-4D97-AF65-F5344CB8AC3E}">
        <p14:creationId xmlns:p14="http://schemas.microsoft.com/office/powerpoint/2010/main" val="2694029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5E3DF-070F-4116-8C95-E24990A5B632}" type="slidenum">
              <a:rPr lang="en-US"/>
              <a:pPr/>
              <a:t>73</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0840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C3040-7D05-4104-95A6-52FCD1E9369D}" type="slidenum">
              <a:rPr lang="en-US"/>
              <a:pPr/>
              <a:t>74</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8385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B6422-C838-4231-A3CA-1DD4D372E6FE}" type="slidenum">
              <a:rPr lang="en-US"/>
              <a:pPr/>
              <a:t>75</a:t>
            </a:fld>
            <a:endParaRPr 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844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12</a:t>
            </a:fld>
            <a:endParaRPr lang="en-US" dirty="0"/>
          </a:p>
        </p:txBody>
      </p:sp>
    </p:spTree>
    <p:extLst>
      <p:ext uri="{BB962C8B-B14F-4D97-AF65-F5344CB8AC3E}">
        <p14:creationId xmlns:p14="http://schemas.microsoft.com/office/powerpoint/2010/main" val="4040526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13746-35EF-4C45-8892-2C9FC853DC91}" type="slidenum">
              <a:rPr lang="en-US"/>
              <a:pPr/>
              <a:t>76</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9759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D63E2-4972-4C1E-B7DA-E33FFA41C52A}" type="slidenum">
              <a:rPr lang="en-US"/>
              <a:pPr/>
              <a:t>77</a:t>
            </a:fld>
            <a:endParaRPr lang="en-US"/>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2386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277EF-9E3F-476E-8C7C-6F146990F292}" type="slidenum">
              <a:rPr lang="en-US"/>
              <a:pPr/>
              <a:t>78</a:t>
            </a:fld>
            <a:endParaRPr lang="en-US"/>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2090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A8D218-2128-BF49-84CC-8C49A6BBD2D5}" type="slidenum">
              <a:rPr lang="en-US"/>
              <a:pPr>
                <a:defRPr/>
              </a:pPr>
              <a:t>84</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361365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315F33-16A6-8C49-A600-5163AAB9FADD}" type="slidenum">
              <a:rPr lang="en-US"/>
              <a:pPr>
                <a:defRPr/>
              </a:pPr>
              <a:t>85</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518931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Fat deposition changes geometric form</a:t>
            </a:r>
          </a:p>
        </p:txBody>
      </p:sp>
      <p:sp>
        <p:nvSpPr>
          <p:cNvPr id="4" name="Slide Number Placeholder 3"/>
          <p:cNvSpPr>
            <a:spLocks noGrp="1"/>
          </p:cNvSpPr>
          <p:nvPr>
            <p:ph type="sldNum" sz="quarter" idx="10"/>
          </p:nvPr>
        </p:nvSpPr>
        <p:spPr/>
        <p:txBody>
          <a:bodyPr/>
          <a:lstStyle/>
          <a:p>
            <a:pPr>
              <a:defRPr/>
            </a:pPr>
            <a:fld id="{AB9BA96A-91C0-4840-AC11-725FFAD3B51E}" type="slidenum">
              <a:rPr lang="en-US" smtClean="0"/>
              <a:pPr>
                <a:defRPr/>
              </a:pPr>
              <a:t>86</a:t>
            </a:fld>
            <a:endParaRPr lang="en-US" dirty="0"/>
          </a:p>
        </p:txBody>
      </p:sp>
    </p:spTree>
    <p:extLst>
      <p:ext uri="{BB962C8B-B14F-4D97-AF65-F5344CB8AC3E}">
        <p14:creationId xmlns:p14="http://schemas.microsoft.com/office/powerpoint/2010/main" val="3863795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941AB-53E1-2349-8AF9-B0EFE6639433}" type="slidenum">
              <a:rPr lang="en-US" smtClean="0"/>
              <a:pPr/>
              <a:t>87</a:t>
            </a:fld>
            <a:endParaRPr lang="en-US"/>
          </a:p>
        </p:txBody>
      </p:sp>
    </p:spTree>
    <p:extLst>
      <p:ext uri="{BB962C8B-B14F-4D97-AF65-F5344CB8AC3E}">
        <p14:creationId xmlns:p14="http://schemas.microsoft.com/office/powerpoint/2010/main" val="1587398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E8CFC-6887-4FD1-8604-DDAB07F20E7A}" type="slidenum">
              <a:rPr lang="en-US"/>
              <a:pPr/>
              <a:t>97</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3824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0EED9-CBB0-4F25-866A-3B25E3454DEE}" type="slidenum">
              <a:rPr lang="en-US"/>
              <a:pPr/>
              <a:t>98</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4005945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C974A1-07AB-4B7D-8D9F-C2D7D6B11E00}" type="slidenum">
              <a:rPr lang="en-US"/>
              <a:pPr/>
              <a:t>99</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92358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Dentists continued to be instrumental in the development of anesthesia for both medicine and dentistry.</a:t>
            </a:r>
          </a:p>
        </p:txBody>
      </p:sp>
      <p:sp>
        <p:nvSpPr>
          <p:cNvPr id="4" name="Slide Number Placeholder 3"/>
          <p:cNvSpPr>
            <a:spLocks noGrp="1"/>
          </p:cNvSpPr>
          <p:nvPr>
            <p:ph type="sldNum" sz="quarter" idx="5"/>
          </p:nvPr>
        </p:nvSpPr>
        <p:spPr/>
        <p:txBody>
          <a:bodyPr/>
          <a:lstStyle/>
          <a:p>
            <a:fld id="{68B68C18-1BF1-F447-95ED-60EAAE35426E}" type="slidenum">
              <a:rPr lang="en-US" smtClean="0"/>
              <a:t>20</a:t>
            </a:fld>
            <a:endParaRPr lang="en-US" dirty="0"/>
          </a:p>
        </p:txBody>
      </p:sp>
    </p:spTree>
    <p:extLst>
      <p:ext uri="{BB962C8B-B14F-4D97-AF65-F5344CB8AC3E}">
        <p14:creationId xmlns:p14="http://schemas.microsoft.com/office/powerpoint/2010/main" val="3774063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C11A4-8F52-419F-98FF-79BD2B79498E}" type="slidenum">
              <a:rPr lang="en-US"/>
              <a:pPr/>
              <a:t>100</a:t>
            </a:fld>
            <a:endParaRPr lang="en-US"/>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84797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426AD-B0DA-4523-BFB2-91829E21CFE6}" type="slidenum">
              <a:rPr lang="en-US"/>
              <a:pPr/>
              <a:t>101</a:t>
            </a:fld>
            <a:endParaRPr lang="en-US"/>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603428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7E8804-F826-4787-984F-E5393BACEFB3}" type="slidenum">
              <a:rPr lang="en-US"/>
              <a:pPr/>
              <a:t>102</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3552105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B2DBE8-3122-41EF-8F9A-62B0CD985494}" type="slidenum">
              <a:rPr lang="en-US"/>
              <a:pPr/>
              <a:t>103</a:t>
            </a:fld>
            <a:endParaRPr lang="en-US"/>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3943136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971DD-6B10-4576-B96A-A41A76858113}" type="slidenum">
              <a:rPr lang="en-US"/>
              <a:pPr/>
              <a:t>104</a:t>
            </a:fld>
            <a:endParaRPr lang="en-US"/>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3136246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AB050-CF4E-4D40-9F78-FCD90D401CF1}" type="slidenum">
              <a:rPr lang="en-US"/>
              <a:pPr/>
              <a:t>105</a:t>
            </a:fld>
            <a:endParaRPr lang="en-US"/>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624763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6CC7C5-C957-4D40-91DA-DCC28EDBA2D2}" type="slidenum">
              <a:rPr lang="en-US"/>
              <a:pPr/>
              <a:t>106</a:t>
            </a:fld>
            <a:endParaRPr 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125428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552CD-1D81-41A9-9552-72B37D55778F}" type="slidenum">
              <a:rPr lang="en-US"/>
              <a:pPr/>
              <a:t>107</a:t>
            </a:fld>
            <a:endParaRPr lang="en-US"/>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4145496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F77240-2C2C-4C9C-8CE7-488C324D8BF3}" type="slidenum">
              <a:rPr lang="en-US"/>
              <a:pPr/>
              <a:t>108</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691620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6BB75-D06B-2F4F-8283-D8E9F58EEA3B}" type="slidenum">
              <a:rPr lang="en-US" smtClean="0"/>
              <a:t>118</a:t>
            </a:fld>
            <a:endParaRPr lang="en-US"/>
          </a:p>
        </p:txBody>
      </p:sp>
    </p:spTree>
    <p:extLst>
      <p:ext uri="{BB962C8B-B14F-4D97-AF65-F5344CB8AC3E}">
        <p14:creationId xmlns:p14="http://schemas.microsoft.com/office/powerpoint/2010/main" val="311138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Intravenous agents were used in a similar fashion to the way inhalational agents were used.  A bolus dose of a barbiturate was given, the patient became unconscious and the teeth were removed as quickly as possible.  Again, the best surgeons were the fastest surgeons.</a:t>
            </a:r>
          </a:p>
        </p:txBody>
      </p:sp>
      <p:sp>
        <p:nvSpPr>
          <p:cNvPr id="4" name="Slide Number Placeholder 3"/>
          <p:cNvSpPr>
            <a:spLocks noGrp="1"/>
          </p:cNvSpPr>
          <p:nvPr>
            <p:ph type="sldNum" sz="quarter" idx="5"/>
          </p:nvPr>
        </p:nvSpPr>
        <p:spPr/>
        <p:txBody>
          <a:bodyPr/>
          <a:lstStyle/>
          <a:p>
            <a:fld id="{68B68C18-1BF1-F447-95ED-60EAAE35426E}" type="slidenum">
              <a:rPr lang="en-US" smtClean="0"/>
              <a:t>21</a:t>
            </a:fld>
            <a:endParaRPr lang="en-US" dirty="0"/>
          </a:p>
        </p:txBody>
      </p:sp>
    </p:spTree>
    <p:extLst>
      <p:ext uri="{BB962C8B-B14F-4D97-AF65-F5344CB8AC3E}">
        <p14:creationId xmlns:p14="http://schemas.microsoft.com/office/powerpoint/2010/main" val="2892235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Lipids are deposited in the liver and skeletal muscle.</a:t>
            </a:r>
          </a:p>
        </p:txBody>
      </p:sp>
      <p:sp>
        <p:nvSpPr>
          <p:cNvPr id="4" name="Slide Number Placeholder 3"/>
          <p:cNvSpPr>
            <a:spLocks noGrp="1"/>
          </p:cNvSpPr>
          <p:nvPr>
            <p:ph type="sldNum" sz="quarter" idx="5"/>
          </p:nvPr>
        </p:nvSpPr>
        <p:spPr/>
        <p:txBody>
          <a:bodyPr/>
          <a:lstStyle/>
          <a:p>
            <a:fld id="{5C56BB75-D06B-2F4F-8283-D8E9F58EEA3B}" type="slidenum">
              <a:rPr lang="en-US" smtClean="0"/>
              <a:t>123</a:t>
            </a:fld>
            <a:endParaRPr lang="en-US"/>
          </a:p>
        </p:txBody>
      </p:sp>
    </p:spTree>
    <p:extLst>
      <p:ext uri="{BB962C8B-B14F-4D97-AF65-F5344CB8AC3E}">
        <p14:creationId xmlns:p14="http://schemas.microsoft.com/office/powerpoint/2010/main" val="3581793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Proinflammatory adipokines result in decreased energy, insulin resistance, diabetes, cardiovascular disease</a:t>
            </a:r>
          </a:p>
        </p:txBody>
      </p:sp>
      <p:sp>
        <p:nvSpPr>
          <p:cNvPr id="4" name="Slide Number Placeholder 3"/>
          <p:cNvSpPr>
            <a:spLocks noGrp="1"/>
          </p:cNvSpPr>
          <p:nvPr>
            <p:ph type="sldNum" sz="quarter" idx="5"/>
          </p:nvPr>
        </p:nvSpPr>
        <p:spPr/>
        <p:txBody>
          <a:bodyPr/>
          <a:lstStyle/>
          <a:p>
            <a:fld id="{5C56BB75-D06B-2F4F-8283-D8E9F58EEA3B}" type="slidenum">
              <a:rPr lang="en-US" smtClean="0"/>
              <a:t>125</a:t>
            </a:fld>
            <a:endParaRPr lang="en-US"/>
          </a:p>
        </p:txBody>
      </p:sp>
    </p:spTree>
    <p:extLst>
      <p:ext uri="{BB962C8B-B14F-4D97-AF65-F5344CB8AC3E}">
        <p14:creationId xmlns:p14="http://schemas.microsoft.com/office/powerpoint/2010/main" val="174704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A8D218-2128-BF49-84CC-8C49A6BBD2D5}" type="slidenum">
              <a:rPr lang="en-US"/>
              <a:pPr>
                <a:defRPr/>
              </a:pPr>
              <a:t>127</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05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872979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F985A9-C71E-BE40-92A8-83E2E7232403}" type="slidenum">
              <a:rPr lang="en-US"/>
              <a:pPr>
                <a:defRPr/>
              </a:pPr>
              <a:t>128</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82809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6BB75-D06B-2F4F-8283-D8E9F58EEA3B}" type="slidenum">
              <a:rPr lang="en-US" smtClean="0"/>
              <a:t>129</a:t>
            </a:fld>
            <a:endParaRPr lang="en-US"/>
          </a:p>
        </p:txBody>
      </p:sp>
    </p:spTree>
    <p:extLst>
      <p:ext uri="{BB962C8B-B14F-4D97-AF65-F5344CB8AC3E}">
        <p14:creationId xmlns:p14="http://schemas.microsoft.com/office/powerpoint/2010/main" val="886973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6BB75-D06B-2F4F-8283-D8E9F58EEA3B}" type="slidenum">
              <a:rPr lang="en-US" smtClean="0"/>
              <a:t>134</a:t>
            </a:fld>
            <a:endParaRPr lang="en-US"/>
          </a:p>
        </p:txBody>
      </p:sp>
    </p:spTree>
    <p:extLst>
      <p:ext uri="{BB962C8B-B14F-4D97-AF65-F5344CB8AC3E}">
        <p14:creationId xmlns:p14="http://schemas.microsoft.com/office/powerpoint/2010/main" val="2052711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Blue=no cognitive impairment </a:t>
            </a:r>
          </a:p>
        </p:txBody>
      </p:sp>
      <p:sp>
        <p:nvSpPr>
          <p:cNvPr id="4" name="Slide Number Placeholder 3"/>
          <p:cNvSpPr>
            <a:spLocks noGrp="1"/>
          </p:cNvSpPr>
          <p:nvPr>
            <p:ph type="sldNum" sz="quarter" idx="5"/>
          </p:nvPr>
        </p:nvSpPr>
        <p:spPr/>
        <p:txBody>
          <a:bodyPr/>
          <a:lstStyle/>
          <a:p>
            <a:fld id="{5C56BB75-D06B-2F4F-8283-D8E9F58EEA3B}" type="slidenum">
              <a:rPr lang="en-US" smtClean="0"/>
              <a:t>158</a:t>
            </a:fld>
            <a:endParaRPr lang="en-US"/>
          </a:p>
        </p:txBody>
      </p:sp>
    </p:spTree>
    <p:extLst>
      <p:ext uri="{BB962C8B-B14F-4D97-AF65-F5344CB8AC3E}">
        <p14:creationId xmlns:p14="http://schemas.microsoft.com/office/powerpoint/2010/main" val="37296352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Trilafon</a:t>
            </a:r>
            <a:r>
              <a:rPr lang="en-US" dirty="0"/>
              <a:t>=1st generation antipsychotic with antiemetic effects</a:t>
            </a:r>
          </a:p>
          <a:p>
            <a:r>
              <a:rPr lang="en-US" dirty="0"/>
              <a:t>Blocks dopaminergic receptors and has anticholinergic effects</a:t>
            </a:r>
          </a:p>
        </p:txBody>
      </p:sp>
      <p:sp>
        <p:nvSpPr>
          <p:cNvPr id="4" name="Slide Number Placeholder 3"/>
          <p:cNvSpPr>
            <a:spLocks noGrp="1"/>
          </p:cNvSpPr>
          <p:nvPr>
            <p:ph type="sldNum" sz="quarter" idx="10"/>
          </p:nvPr>
        </p:nvSpPr>
        <p:spPr/>
        <p:txBody>
          <a:bodyPr/>
          <a:lstStyle/>
          <a:p>
            <a:fld id="{F635657B-CA40-0346-B9DE-B81933866BF9}" type="slidenum">
              <a:rPr lang="en-US" smtClean="0"/>
              <a:t>163</a:t>
            </a:fld>
            <a:endParaRPr lang="en-US"/>
          </a:p>
        </p:txBody>
      </p:sp>
    </p:spTree>
    <p:extLst>
      <p:ext uri="{BB962C8B-B14F-4D97-AF65-F5344CB8AC3E}">
        <p14:creationId xmlns:p14="http://schemas.microsoft.com/office/powerpoint/2010/main" val="4136166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6BB75-D06B-2F4F-8283-D8E9F58EEA3B}" type="slidenum">
              <a:rPr lang="en-US" smtClean="0"/>
              <a:t>165</a:t>
            </a:fld>
            <a:endParaRPr lang="en-US"/>
          </a:p>
        </p:txBody>
      </p:sp>
    </p:spTree>
    <p:extLst>
      <p:ext uri="{BB962C8B-B14F-4D97-AF65-F5344CB8AC3E}">
        <p14:creationId xmlns:p14="http://schemas.microsoft.com/office/powerpoint/2010/main" val="297272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25</a:t>
            </a:fld>
            <a:endParaRPr lang="en-US" dirty="0"/>
          </a:p>
        </p:txBody>
      </p:sp>
    </p:spTree>
    <p:extLst>
      <p:ext uri="{BB962C8B-B14F-4D97-AF65-F5344CB8AC3E}">
        <p14:creationId xmlns:p14="http://schemas.microsoft.com/office/powerpoint/2010/main" val="263753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34</a:t>
            </a:fld>
            <a:endParaRPr lang="en-US" dirty="0"/>
          </a:p>
        </p:txBody>
      </p:sp>
    </p:spTree>
    <p:extLst>
      <p:ext uri="{BB962C8B-B14F-4D97-AF65-F5344CB8AC3E}">
        <p14:creationId xmlns:p14="http://schemas.microsoft.com/office/powerpoint/2010/main" val="203738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Enteral sedation up to the MRD</a:t>
            </a:r>
          </a:p>
        </p:txBody>
      </p:sp>
      <p:sp>
        <p:nvSpPr>
          <p:cNvPr id="4" name="Slide Number Placeholder 3"/>
          <p:cNvSpPr>
            <a:spLocks noGrp="1"/>
          </p:cNvSpPr>
          <p:nvPr>
            <p:ph type="sldNum" sz="quarter" idx="5"/>
          </p:nvPr>
        </p:nvSpPr>
        <p:spPr/>
        <p:txBody>
          <a:bodyPr/>
          <a:lstStyle/>
          <a:p>
            <a:fld id="{68B68C18-1BF1-F447-95ED-60EAAE35426E}" type="slidenum">
              <a:rPr lang="en-US" smtClean="0"/>
              <a:t>36</a:t>
            </a:fld>
            <a:endParaRPr lang="en-US" dirty="0"/>
          </a:p>
        </p:txBody>
      </p:sp>
    </p:spTree>
    <p:extLst>
      <p:ext uri="{BB962C8B-B14F-4D97-AF65-F5344CB8AC3E}">
        <p14:creationId xmlns:p14="http://schemas.microsoft.com/office/powerpoint/2010/main" val="211597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B68C18-1BF1-F447-95ED-60EAAE35426E}" type="slidenum">
              <a:rPr lang="en-US" smtClean="0"/>
              <a:t>40</a:t>
            </a:fld>
            <a:endParaRPr lang="en-US" dirty="0"/>
          </a:p>
        </p:txBody>
      </p:sp>
    </p:spTree>
    <p:extLst>
      <p:ext uri="{BB962C8B-B14F-4D97-AF65-F5344CB8AC3E}">
        <p14:creationId xmlns:p14="http://schemas.microsoft.com/office/powerpoint/2010/main" val="3056452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8861F0AD-32E4-7248-AD55-7F85DBB96E97}"/>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4093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chorCtr="0"/>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7990" y="1543050"/>
            <a:ext cx="3141029"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10" name="Picture 9">
            <a:extLst>
              <a:ext uri="{FF2B5EF4-FFF2-40B4-BE49-F238E27FC236}">
                <a16:creationId xmlns:a16="http://schemas.microsoft.com/office/drawing/2014/main" id="{8C0BA991-80B8-1345-97A6-181C5E164788}"/>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145496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37989" y="390152"/>
            <a:ext cx="3141029" cy="1262964"/>
          </a:xfrm>
        </p:spPr>
        <p:txBody>
          <a:bodyPr anchor="t" anchorCtr="0"/>
          <a:lstStyle>
            <a:lvl1pPr>
              <a:defRPr sz="240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37989" y="1543050"/>
            <a:ext cx="3141030"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9" name="Picture 8">
            <a:extLst>
              <a:ext uri="{FF2B5EF4-FFF2-40B4-BE49-F238E27FC236}">
                <a16:creationId xmlns:a16="http://schemas.microsoft.com/office/drawing/2014/main" id="{0DC5A1D5-8200-3F47-A816-45C48D375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60" y="4677511"/>
            <a:ext cx="1152767" cy="355436"/>
          </a:xfrm>
          <a:prstGeom prst="rect">
            <a:avLst/>
          </a:prstGeom>
        </p:spPr>
      </p:pic>
    </p:spTree>
    <p:extLst>
      <p:ext uri="{BB962C8B-B14F-4D97-AF65-F5344CB8AC3E}">
        <p14:creationId xmlns:p14="http://schemas.microsoft.com/office/powerpoint/2010/main" val="308588162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A3C19F0C-2525-F24C-A176-9016BC47CDE2}"/>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141824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spTree>
    <p:extLst>
      <p:ext uri="{BB962C8B-B14F-4D97-AF65-F5344CB8AC3E}">
        <p14:creationId xmlns:p14="http://schemas.microsoft.com/office/powerpoint/2010/main" val="4281424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nd Conten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1" y="0"/>
            <a:ext cx="3672146"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571500" y="2171700"/>
            <a:ext cx="2881913" cy="2141935"/>
          </a:x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nt="0" algn="r">
              <a:buNone/>
              <a:defRPr/>
            </a:lvl4pPr>
            <a:lvl5pPr marL="1330452" indent="0" algn="r">
              <a:buNone/>
              <a:defRPr/>
            </a:lvl5pPr>
          </a:lstStyle>
          <a:p>
            <a:pPr lvl="0"/>
            <a:r>
              <a:rPr lang="en-US" dirty="0"/>
              <a:t>Place your subtitle here</a:t>
            </a:r>
            <a:endParaRPr lang="en-ZA"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dirty="0"/>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571500" y="419758"/>
            <a:ext cx="2875430" cy="1666217"/>
          </a:xfrm>
        </p:spPr>
        <p:txBody>
          <a:bodyPr anchor="b"/>
          <a:lstStyle>
            <a:lvl1pPr>
              <a:defRPr>
                <a:solidFill>
                  <a:schemeClr val="bg1"/>
                </a:solidFill>
              </a:defRPr>
            </a:lvl1pPr>
          </a:lstStyle>
          <a:p>
            <a:r>
              <a:rPr lang="en-US" dirty="0"/>
              <a:t>Click to edit Master title style</a:t>
            </a:r>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4649798"/>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968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1" y="0"/>
            <a:ext cx="36721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p:cNvSpPr>
            <a:spLocks noGrp="1"/>
          </p:cNvSpPr>
          <p:nvPr>
            <p:ph type="title"/>
          </p:nvPr>
        </p:nvSpPr>
        <p:spPr>
          <a:xfrm>
            <a:off x="571500" y="419758"/>
            <a:ext cx="2875430" cy="1666217"/>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571500" y="2171700"/>
            <a:ext cx="2881913" cy="2141935"/>
          </a:x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nt="0" algn="r">
              <a:buNone/>
              <a:defRPr/>
            </a:lvl4pPr>
            <a:lvl5pPr marL="1330452"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4649798"/>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3973116" y="419759"/>
            <a:ext cx="4599384" cy="3893876"/>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574695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1" y="0"/>
            <a:ext cx="36721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p:cNvSpPr>
            <a:spLocks noGrp="1"/>
          </p:cNvSpPr>
          <p:nvPr>
            <p:ph type="title"/>
          </p:nvPr>
        </p:nvSpPr>
        <p:spPr>
          <a:xfrm>
            <a:off x="571500" y="419758"/>
            <a:ext cx="2875430" cy="1666217"/>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571500" y="2171700"/>
            <a:ext cx="2881913" cy="2141935"/>
          </a:x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nt="0" algn="r">
              <a:buNone/>
              <a:defRPr/>
            </a:lvl4pPr>
            <a:lvl5pPr marL="1330452"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4649798"/>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3973116" y="419759"/>
            <a:ext cx="4599384" cy="3893876"/>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860786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1" y="0"/>
            <a:ext cx="36721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p:cNvSpPr>
            <a:spLocks noGrp="1"/>
          </p:cNvSpPr>
          <p:nvPr>
            <p:ph type="title"/>
          </p:nvPr>
        </p:nvSpPr>
        <p:spPr>
          <a:xfrm>
            <a:off x="571500" y="419758"/>
            <a:ext cx="2875430" cy="1666217"/>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571500" y="2171700"/>
            <a:ext cx="2881913" cy="2141935"/>
          </a:x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nt="0" algn="r">
              <a:buNone/>
              <a:defRPr/>
            </a:lvl4pPr>
            <a:lvl5pPr marL="1330452"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4649798"/>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3973116" y="419759"/>
            <a:ext cx="4599384" cy="3893876"/>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712761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8838008" y="-1"/>
            <a:ext cx="305991" cy="614363"/>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4310743" y="948148"/>
            <a:ext cx="4252865" cy="3201724"/>
          </a:xfrm>
        </p:spPr>
        <p:txBody>
          <a:bodyPr anchor="ctr">
            <a:normAutofit/>
          </a:bodyPr>
          <a:lstStyle>
            <a:lvl1pPr algn="l">
              <a:lnSpc>
                <a:spcPct val="85000"/>
              </a:lnSpc>
              <a:defRPr sz="4500" cap="none"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00749" y="3113314"/>
            <a:ext cx="3475355" cy="1193386"/>
          </a:xfrm>
        </p:spPr>
        <p:txBody>
          <a:bodyPr anchor="b">
            <a:noAutofit/>
          </a:bodyPr>
          <a:lstStyle>
            <a:lvl1pPr marL="0" indent="0" algn="r">
              <a:lnSpc>
                <a:spcPct val="100000"/>
              </a:lnSpc>
              <a:spcBef>
                <a:spcPts val="0"/>
              </a:spcBef>
              <a:buNone/>
              <a:defRPr sz="1725"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9" name="Straight Connector 8" title="Verticle Rule Line"/>
          <p:cNvCxnSpPr>
            <a:cxnSpLocks/>
          </p:cNvCxnSpPr>
          <p:nvPr/>
        </p:nvCxnSpPr>
        <p:spPr>
          <a:xfrm>
            <a:off x="4143422" y="836800"/>
            <a:ext cx="0" cy="3469901"/>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057712" y="1025626"/>
            <a:ext cx="1798346" cy="1798346"/>
          </a:xfrm>
          <a:prstGeom prst="ellipse">
            <a:avLst/>
          </a:prstGeom>
          <a:solidFill>
            <a:schemeClr val="bg1"/>
          </a:solidFill>
        </p:spPr>
        <p:txBody>
          <a:bodyPr anchor="ctr"/>
          <a:lstStyle>
            <a:lvl1pPr marL="0" indent="0" algn="ctr">
              <a:buNone/>
              <a:defRPr i="1"/>
            </a:lvl1pPr>
          </a:lstStyle>
          <a:p>
            <a:r>
              <a:rPr lang="en-ZA" dirty="0"/>
              <a:t>Insert Portrait Photo</a:t>
            </a:r>
          </a:p>
        </p:txBody>
      </p:sp>
    </p:spTree>
    <p:extLst>
      <p:ext uri="{BB962C8B-B14F-4D97-AF65-F5344CB8AC3E}">
        <p14:creationId xmlns:p14="http://schemas.microsoft.com/office/powerpoint/2010/main" val="27852138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0"/>
            <a:ext cx="4038600" cy="3371850"/>
          </a:xfrm>
        </p:spPr>
        <p:txBody>
          <a:bodyPr/>
          <a:lstStyle/>
          <a:p>
            <a:endParaRPr lang="en-US"/>
          </a:p>
        </p:txBody>
      </p:sp>
      <p:sp>
        <p:nvSpPr>
          <p:cNvPr id="5" name="Date Placeholder 4"/>
          <p:cNvSpPr>
            <a:spLocks noGrp="1"/>
          </p:cNvSpPr>
          <p:nvPr>
            <p:ph type="dt" sz="half" idx="10"/>
          </p:nvPr>
        </p:nvSpPr>
        <p:spPr>
          <a:xfrm>
            <a:off x="457200" y="4686300"/>
            <a:ext cx="2133600" cy="342900"/>
          </a:xfrm>
        </p:spPr>
        <p:txBody>
          <a:bodyPr/>
          <a:lstStyle>
            <a:lvl1pPr>
              <a:defRPr/>
            </a:lvl1pPr>
          </a:lstStyle>
          <a:p>
            <a:endParaRPr 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4686300"/>
            <a:ext cx="2133600" cy="342900"/>
          </a:xfrm>
        </p:spPr>
        <p:txBody>
          <a:bodyPr/>
          <a:lstStyle>
            <a:lvl1pPr>
              <a:defRPr/>
            </a:lvl1pPr>
          </a:lstStyle>
          <a:p>
            <a:fld id="{FD6C35D8-6ACA-4786-89E1-B06EA9D79F67}" type="slidenum">
              <a:rPr lang="en-US"/>
              <a:pPr/>
              <a:t>‹#›</a:t>
            </a:fld>
            <a:endParaRPr lang="en-US"/>
          </a:p>
        </p:txBody>
      </p:sp>
    </p:spTree>
    <p:extLst>
      <p:ext uri="{BB962C8B-B14F-4D97-AF65-F5344CB8AC3E}">
        <p14:creationId xmlns:p14="http://schemas.microsoft.com/office/powerpoint/2010/main" val="280692049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63551B1E-06E3-D748-9A57-FBC7672BE2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60" y="4677511"/>
            <a:ext cx="1152767" cy="355436"/>
          </a:xfrm>
          <a:prstGeom prst="rect">
            <a:avLst/>
          </a:prstGeom>
        </p:spPr>
      </p:pic>
    </p:spTree>
    <p:extLst>
      <p:ext uri="{BB962C8B-B14F-4D97-AF65-F5344CB8AC3E}">
        <p14:creationId xmlns:p14="http://schemas.microsoft.com/office/powerpoint/2010/main" val="2782394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 Image / Icon Bullets">
    <p:bg>
      <p:bgPr>
        <a:solidFill>
          <a:schemeClr val="accent1"/>
        </a:solidFill>
        <a:effectLst/>
      </p:bgPr>
    </p:bg>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8838008" y="4035435"/>
            <a:ext cx="305991" cy="614363"/>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1" y="0"/>
            <a:ext cx="36721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p:cNvSpPr>
            <a:spLocks noGrp="1"/>
          </p:cNvSpPr>
          <p:nvPr>
            <p:ph type="title"/>
          </p:nvPr>
        </p:nvSpPr>
        <p:spPr>
          <a:xfrm>
            <a:off x="571500" y="419758"/>
            <a:ext cx="2875430" cy="1666217"/>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8F1C92E-34EF-7443-98EE-55EB64C2F5FD}" type="datetime1">
              <a:rPr lang="en-US" smtClean="0"/>
              <a:t>3/30/21</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571500" y="2171700"/>
            <a:ext cx="2881913" cy="2141935"/>
          </a:x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nt="0" algn="r">
              <a:buNone/>
              <a:defRPr/>
            </a:lvl4pPr>
            <a:lvl5pPr marL="1330452"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4649798"/>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3871913" y="419759"/>
            <a:ext cx="1458000" cy="2025000"/>
          </a:xfrm>
          <a:solidFill>
            <a:schemeClr val="bg1"/>
          </a:solidFill>
        </p:spPr>
        <p:txBody>
          <a:bodyPr lIns="0" tIns="1332000" rIns="0" bIns="0">
            <a:normAutofit/>
          </a:bodyPr>
          <a:lstStyle>
            <a:lvl1pPr marL="0" indent="0" algn="ctr">
              <a:buNone/>
              <a:defRPr sz="1200">
                <a:solidFill>
                  <a:schemeClr val="tx1">
                    <a:lumMod val="85000"/>
                    <a:lumOff val="15000"/>
                  </a:schemeClr>
                </a:solidFill>
              </a:defRPr>
            </a:lvl1pPr>
          </a:lstStyle>
          <a:p>
            <a:pPr lvl="0"/>
            <a:r>
              <a:rPr lang="en-US" dirty="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5471686" y="419759"/>
            <a:ext cx="1458000" cy="2025000"/>
          </a:xfrm>
          <a:solidFill>
            <a:schemeClr val="bg1"/>
          </a:solidFill>
        </p:spPr>
        <p:txBody>
          <a:bodyPr lIns="0" tIns="1332000" rIns="0" bIns="0">
            <a:normAutofit/>
          </a:bodyPr>
          <a:lstStyle>
            <a:lvl1pPr marL="0" indent="0" algn="ctr">
              <a:buNone/>
              <a:defRPr sz="1200">
                <a:solidFill>
                  <a:schemeClr val="tx1">
                    <a:lumMod val="85000"/>
                    <a:lumOff val="15000"/>
                  </a:schemeClr>
                </a:solidFill>
              </a:defRPr>
            </a:lvl1pPr>
          </a:lstStyle>
          <a:p>
            <a:pPr lvl="0"/>
            <a:r>
              <a:rPr lang="en-US" dirty="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7071460" y="419759"/>
            <a:ext cx="1458000" cy="2025000"/>
          </a:xfrm>
          <a:solidFill>
            <a:schemeClr val="bg1"/>
          </a:solidFill>
        </p:spPr>
        <p:txBody>
          <a:bodyPr lIns="0" tIns="1332000" rIns="0" bIns="0">
            <a:normAutofit/>
          </a:bodyPr>
          <a:lstStyle>
            <a:lvl1pPr marL="0" indent="0" algn="ctr">
              <a:buNone/>
              <a:defRPr sz="1200">
                <a:solidFill>
                  <a:schemeClr val="tx1">
                    <a:lumMod val="85000"/>
                    <a:lumOff val="15000"/>
                  </a:schemeClr>
                </a:solidFill>
              </a:defRPr>
            </a:lvl1pPr>
          </a:lstStyle>
          <a:p>
            <a:pPr lvl="0"/>
            <a:r>
              <a:rPr lang="en-US" dirty="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3871913" y="2571750"/>
            <a:ext cx="1458000" cy="2025000"/>
          </a:xfrm>
          <a:solidFill>
            <a:schemeClr val="bg1"/>
          </a:solidFill>
        </p:spPr>
        <p:txBody>
          <a:bodyPr lIns="0" tIns="1332000" rIns="0" bIns="0"/>
          <a:lstStyle>
            <a:lvl1pPr marL="0" indent="0" algn="ctr">
              <a:buNone/>
              <a:defRPr sz="1200">
                <a:solidFill>
                  <a:schemeClr val="tx1">
                    <a:lumMod val="85000"/>
                    <a:lumOff val="15000"/>
                  </a:schemeClr>
                </a:solidFill>
              </a:defRPr>
            </a:lvl1pPr>
          </a:lstStyle>
          <a:p>
            <a:pPr lvl="0"/>
            <a:r>
              <a:rPr lang="en-US" dirty="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5471517" y="2571750"/>
            <a:ext cx="1458000" cy="2025000"/>
          </a:xfrm>
          <a:solidFill>
            <a:schemeClr val="bg1"/>
          </a:solidFill>
        </p:spPr>
        <p:txBody>
          <a:bodyPr lIns="0" tIns="1332000" rIns="0" bIns="0">
            <a:normAutofit/>
          </a:bodyPr>
          <a:lstStyle>
            <a:lvl1pPr marL="0" indent="0" algn="ctr">
              <a:buNone/>
              <a:defRPr sz="1200">
                <a:solidFill>
                  <a:schemeClr val="tx1">
                    <a:lumMod val="85000"/>
                    <a:lumOff val="15000"/>
                  </a:schemeClr>
                </a:solidFill>
              </a:defRPr>
            </a:lvl1pPr>
          </a:lstStyle>
          <a:p>
            <a:pPr lvl="0"/>
            <a:r>
              <a:rPr lang="en-US" dirty="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7071122" y="2571750"/>
            <a:ext cx="1458000" cy="2025000"/>
          </a:xfrm>
          <a:solidFill>
            <a:schemeClr val="bg1"/>
          </a:solidFill>
        </p:spPr>
        <p:txBody>
          <a:bodyPr lIns="0" tIns="1332000" rIns="0" bIns="0">
            <a:normAutofit/>
          </a:bodyPr>
          <a:lstStyle>
            <a:lvl1pPr marL="0" indent="0" algn="ctr">
              <a:buNone/>
              <a:defRPr sz="1200">
                <a:solidFill>
                  <a:schemeClr val="tx1">
                    <a:lumMod val="85000"/>
                    <a:lumOff val="15000"/>
                  </a:schemeClr>
                </a:solidFill>
              </a:defRPr>
            </a:lvl1pPr>
          </a:lstStyle>
          <a:p>
            <a:pPr lvl="0"/>
            <a:r>
              <a:rPr lang="en-US" dirty="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4236413" y="546750"/>
            <a:ext cx="729000" cy="729000"/>
          </a:xfrm>
          <a:prstGeom prst="ellipse">
            <a:avLst/>
          </a:prstGeom>
          <a:solidFill>
            <a:schemeClr val="bg1">
              <a:lumMod val="95000"/>
            </a:schemeClr>
          </a:solidFill>
        </p:spPr>
        <p:txBody>
          <a:bodyPr anchor="ctr">
            <a:normAutofit/>
          </a:bodyPr>
          <a:lstStyle>
            <a:lvl1pPr marL="0" indent="0" algn="ctr">
              <a:buNone/>
              <a:defRPr sz="900" i="1">
                <a:solidFill>
                  <a:schemeClr val="tx1">
                    <a:lumMod val="85000"/>
                    <a:lumOff val="15000"/>
                  </a:schemeClr>
                </a:solidFill>
              </a:defRPr>
            </a:lvl1pPr>
          </a:lstStyle>
          <a:p>
            <a:r>
              <a:rPr lang="en-ZA" dirty="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5836186" y="546750"/>
            <a:ext cx="729000" cy="729000"/>
          </a:xfrm>
          <a:prstGeom prst="ellipse">
            <a:avLst/>
          </a:prstGeom>
          <a:solidFill>
            <a:schemeClr val="bg1">
              <a:lumMod val="95000"/>
            </a:schemeClr>
          </a:solidFill>
        </p:spPr>
        <p:txBody>
          <a:bodyPr anchor="ctr">
            <a:normAutofit/>
          </a:bodyPr>
          <a:lstStyle>
            <a:lvl1pPr marL="0" indent="0" algn="ctr">
              <a:buNone/>
              <a:defRPr sz="900" i="1">
                <a:solidFill>
                  <a:schemeClr val="tx1">
                    <a:lumMod val="85000"/>
                    <a:lumOff val="15000"/>
                  </a:schemeClr>
                </a:solidFill>
              </a:defRPr>
            </a:lvl1pPr>
          </a:lstStyle>
          <a:p>
            <a:r>
              <a:rPr lang="en-ZA" dirty="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7435960" y="546750"/>
            <a:ext cx="729000" cy="729000"/>
          </a:xfrm>
          <a:prstGeom prst="ellipse">
            <a:avLst/>
          </a:prstGeom>
          <a:solidFill>
            <a:schemeClr val="bg1">
              <a:lumMod val="95000"/>
            </a:schemeClr>
          </a:solidFill>
        </p:spPr>
        <p:txBody>
          <a:bodyPr anchor="ctr">
            <a:normAutofit/>
          </a:bodyPr>
          <a:lstStyle>
            <a:lvl1pPr marL="0" indent="0" algn="ctr">
              <a:buNone/>
              <a:defRPr sz="900" i="1">
                <a:solidFill>
                  <a:schemeClr val="tx1">
                    <a:lumMod val="85000"/>
                    <a:lumOff val="15000"/>
                  </a:schemeClr>
                </a:solidFill>
              </a:defRPr>
            </a:lvl1pPr>
          </a:lstStyle>
          <a:p>
            <a:r>
              <a:rPr lang="en-ZA" dirty="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4236413" y="2698742"/>
            <a:ext cx="729000" cy="729000"/>
          </a:xfrm>
          <a:prstGeom prst="ellipse">
            <a:avLst/>
          </a:prstGeom>
          <a:solidFill>
            <a:schemeClr val="bg1">
              <a:lumMod val="95000"/>
            </a:schemeClr>
          </a:solidFill>
        </p:spPr>
        <p:txBody>
          <a:bodyPr anchor="ctr">
            <a:normAutofit/>
          </a:bodyPr>
          <a:lstStyle>
            <a:lvl1pPr marL="0" indent="0" algn="ctr">
              <a:buNone/>
              <a:defRPr sz="900" i="1">
                <a:solidFill>
                  <a:schemeClr val="tx1">
                    <a:lumMod val="85000"/>
                    <a:lumOff val="15000"/>
                  </a:schemeClr>
                </a:solidFill>
              </a:defRPr>
            </a:lvl1pPr>
          </a:lstStyle>
          <a:p>
            <a:r>
              <a:rPr lang="en-ZA" dirty="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5836186" y="2698742"/>
            <a:ext cx="729000" cy="729000"/>
          </a:xfrm>
          <a:prstGeom prst="ellipse">
            <a:avLst/>
          </a:prstGeom>
          <a:solidFill>
            <a:schemeClr val="bg1">
              <a:lumMod val="95000"/>
            </a:schemeClr>
          </a:solidFill>
        </p:spPr>
        <p:txBody>
          <a:bodyPr anchor="ctr">
            <a:normAutofit/>
          </a:bodyPr>
          <a:lstStyle>
            <a:lvl1pPr marL="0" indent="0" algn="ctr">
              <a:buNone/>
              <a:defRPr sz="900" i="1">
                <a:solidFill>
                  <a:schemeClr val="tx1">
                    <a:lumMod val="85000"/>
                    <a:lumOff val="15000"/>
                  </a:schemeClr>
                </a:solidFill>
              </a:defRPr>
            </a:lvl1pPr>
          </a:lstStyle>
          <a:p>
            <a:r>
              <a:rPr lang="en-ZA" dirty="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7435960" y="2698742"/>
            <a:ext cx="729000" cy="729000"/>
          </a:xfrm>
          <a:prstGeom prst="ellipse">
            <a:avLst/>
          </a:prstGeom>
          <a:solidFill>
            <a:schemeClr val="bg1">
              <a:lumMod val="95000"/>
            </a:schemeClr>
          </a:solidFill>
        </p:spPr>
        <p:txBody>
          <a:bodyPr anchor="ctr">
            <a:normAutofit/>
          </a:bodyPr>
          <a:lstStyle>
            <a:lvl1pPr marL="0" indent="0" algn="ctr">
              <a:buNone/>
              <a:defRPr sz="9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108119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0"/>
            <a:ext cx="8229600" cy="3371850"/>
          </a:xfrm>
        </p:spPr>
        <p:txBody>
          <a:bodyPr/>
          <a:lstStyle/>
          <a:p>
            <a:endParaRPr lang="en-US"/>
          </a:p>
        </p:txBody>
      </p:sp>
      <p:sp>
        <p:nvSpPr>
          <p:cNvPr id="4" name="Date Placeholder 3"/>
          <p:cNvSpPr>
            <a:spLocks noGrp="1"/>
          </p:cNvSpPr>
          <p:nvPr>
            <p:ph type="dt" sz="half" idx="10"/>
          </p:nvPr>
        </p:nvSpPr>
        <p:spPr>
          <a:xfrm>
            <a:off x="457200" y="4686300"/>
            <a:ext cx="2133600" cy="342900"/>
          </a:xfrm>
        </p:spPr>
        <p:txBody>
          <a:bodyPr/>
          <a:lstStyle>
            <a:lvl1pPr>
              <a:defRPr/>
            </a:lvl1pPr>
          </a:lstStyle>
          <a:p>
            <a:endParaRPr lang="en-US"/>
          </a:p>
        </p:txBody>
      </p:sp>
      <p:sp>
        <p:nvSpPr>
          <p:cNvPr id="5" name="Footer Placeholder 4"/>
          <p:cNvSpPr>
            <a:spLocks noGrp="1"/>
          </p:cNvSpPr>
          <p:nvPr>
            <p:ph type="ftr" sz="quarter" idx="11"/>
          </p:nvPr>
        </p:nvSpPr>
        <p:spPr>
          <a:xfrm>
            <a:off x="3124200" y="4686300"/>
            <a:ext cx="2895600" cy="3429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4686300"/>
            <a:ext cx="2133600" cy="342900"/>
          </a:xfrm>
        </p:spPr>
        <p:txBody>
          <a:bodyPr/>
          <a:lstStyle>
            <a:lvl1pPr>
              <a:defRPr/>
            </a:lvl1pPr>
          </a:lstStyle>
          <a:p>
            <a:fld id="{B23086A3-8A76-4AD5-9930-E969DB0BA4F5}" type="slidenum">
              <a:rPr lang="en-US"/>
              <a:pPr/>
              <a:t>‹#›</a:t>
            </a:fld>
            <a:endParaRPr lang="en-US"/>
          </a:p>
        </p:txBody>
      </p:sp>
    </p:spTree>
    <p:extLst>
      <p:ext uri="{BB962C8B-B14F-4D97-AF65-F5344CB8AC3E}">
        <p14:creationId xmlns:p14="http://schemas.microsoft.com/office/powerpoint/2010/main" val="427815966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1" y="0"/>
            <a:ext cx="367214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p>
        </p:txBody>
      </p:sp>
      <p:sp>
        <p:nvSpPr>
          <p:cNvPr id="2" name="Title 1"/>
          <p:cNvSpPr>
            <a:spLocks noGrp="1"/>
          </p:cNvSpPr>
          <p:nvPr>
            <p:ph type="title"/>
          </p:nvPr>
        </p:nvSpPr>
        <p:spPr>
          <a:xfrm>
            <a:off x="571500" y="419758"/>
            <a:ext cx="2875430" cy="1666217"/>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3/30/21</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571500" y="2171700"/>
            <a:ext cx="2881913" cy="2141935"/>
          </a:xfrm>
        </p:spPr>
        <p:txBody>
          <a:bodyPr/>
          <a:lstStyle>
            <a:lvl1pPr marL="0" indent="0" algn="r">
              <a:buNone/>
              <a:defRPr>
                <a:solidFill>
                  <a:schemeClr val="bg1"/>
                </a:solidFill>
              </a:defRPr>
            </a:lvl1pPr>
            <a:lvl2pPr marL="301752" indent="0" algn="r">
              <a:buNone/>
              <a:defRPr/>
            </a:lvl2pPr>
            <a:lvl3pPr marL="644652" indent="0" algn="r">
              <a:buNone/>
              <a:defRPr/>
            </a:lvl3pPr>
            <a:lvl4pPr marL="987552" indent="0" algn="r">
              <a:buNone/>
              <a:defRPr/>
            </a:lvl4pPr>
            <a:lvl5pPr marL="1330452"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4649798"/>
            <a:ext cx="33718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3973116" y="419759"/>
            <a:ext cx="4599384" cy="3893876"/>
          </a:xfrm>
        </p:spPr>
        <p:txBody>
          <a:bodyPr anchor="ct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4195482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42E5FDE3-7EB8-C443-93C7-AA64149B22DF}"/>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22858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87178"/>
            <a:ext cx="7886700" cy="88083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12" name="Picture 11">
            <a:extLst>
              <a:ext uri="{FF2B5EF4-FFF2-40B4-BE49-F238E27FC236}">
                <a16:creationId xmlns:a16="http://schemas.microsoft.com/office/drawing/2014/main" id="{08A21C36-4369-1741-AA83-82725D0733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8860" y="4677511"/>
            <a:ext cx="1152767" cy="355436"/>
          </a:xfrm>
          <a:prstGeom prst="rect">
            <a:avLst/>
          </a:prstGeom>
        </p:spPr>
      </p:pic>
    </p:spTree>
    <p:extLst>
      <p:ext uri="{BB962C8B-B14F-4D97-AF65-F5344CB8AC3E}">
        <p14:creationId xmlns:p14="http://schemas.microsoft.com/office/powerpoint/2010/main" val="6881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lgn="ct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lgn="ctr">
              <a:buNone/>
              <a:defRPr sz="24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7" name="Picture 6">
            <a:extLst>
              <a:ext uri="{FF2B5EF4-FFF2-40B4-BE49-F238E27FC236}">
                <a16:creationId xmlns:a16="http://schemas.microsoft.com/office/drawing/2014/main" id="{AA344E40-6F7A-5541-9DAA-B311B0F3BEE7}"/>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205478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8" name="Picture 7">
            <a:extLst>
              <a:ext uri="{FF2B5EF4-FFF2-40B4-BE49-F238E27FC236}">
                <a16:creationId xmlns:a16="http://schemas.microsoft.com/office/drawing/2014/main" id="{61B907B2-B125-B640-917E-06D52FB40D01}"/>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34703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10" name="Picture 9">
            <a:extLst>
              <a:ext uri="{FF2B5EF4-FFF2-40B4-BE49-F238E27FC236}">
                <a16:creationId xmlns:a16="http://schemas.microsoft.com/office/drawing/2014/main" id="{816E9A0B-9D3C-B04B-B855-F14C8425689D}"/>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329672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E0248-2B7B-5D4A-A26B-F79E81D6DB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628650" y="3934070"/>
            <a:ext cx="7886700" cy="883968"/>
          </a:xfrm>
        </p:spPr>
        <p:txBody>
          <a:bodyPr/>
          <a:lstStyle>
            <a:lvl1pPr algn="ct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5722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0B8F101A-5762-A94D-B26B-936FC3619C3C}" type="slidenum">
              <a:rPr lang="en-US" smtClean="0"/>
              <a:t>‹#›</a:t>
            </a:fld>
            <a:endParaRPr lang="en-US"/>
          </a:p>
        </p:txBody>
      </p:sp>
      <p:pic>
        <p:nvPicPr>
          <p:cNvPr id="5" name="Picture 4">
            <a:extLst>
              <a:ext uri="{FF2B5EF4-FFF2-40B4-BE49-F238E27FC236}">
                <a16:creationId xmlns:a16="http://schemas.microsoft.com/office/drawing/2014/main" id="{3AF74D26-B3E9-5846-BF9C-66B2674F2C15}"/>
              </a:ext>
            </a:extLst>
          </p:cNvPr>
          <p:cNvPicPr>
            <a:picLocks noChangeAspect="1"/>
          </p:cNvPicPr>
          <p:nvPr userDrawn="1"/>
        </p:nvPicPr>
        <p:blipFill>
          <a:blip r:embed="rId2"/>
          <a:stretch>
            <a:fillRect/>
          </a:stretch>
        </p:blipFill>
        <p:spPr>
          <a:xfrm>
            <a:off x="126380" y="4510795"/>
            <a:ext cx="1377729" cy="688865"/>
          </a:xfrm>
          <a:prstGeom prst="rect">
            <a:avLst/>
          </a:prstGeom>
        </p:spPr>
      </p:pic>
    </p:spTree>
    <p:extLst>
      <p:ext uri="{BB962C8B-B14F-4D97-AF65-F5344CB8AC3E}">
        <p14:creationId xmlns:p14="http://schemas.microsoft.com/office/powerpoint/2010/main" val="78580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84048"/>
            <a:ext cx="7886700" cy="88396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4391400"/>
      </p:ext>
    </p:extLst>
  </p:cSld>
  <p:clrMap bg1="dk1" tx1="lt1" bg2="dk2" tx2="lt2" accent1="accent1" accent2="accent2" accent3="accent3" accent4="accent4" accent5="accent5" accent6="accent6" hlink="hlink" folHlink="folHlink"/>
  <p:sldLayoutIdLst>
    <p:sldLayoutId id="2147483661" r:id="rId1"/>
    <p:sldLayoutId id="2147483673" r:id="rId2"/>
    <p:sldLayoutId id="2147483662" r:id="rId3"/>
    <p:sldLayoutId id="214748367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0.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1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48.jpeg"/></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3.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3.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3.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3.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3.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3.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1.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3.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3.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3.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3.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3.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3.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3.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3.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68.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3.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16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33.wmf"/><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eneral-anaesthesia.com/images/crawford-long.html" TargetMode="External"/><Relationship Id="rId1" Type="http://schemas.openxmlformats.org/officeDocument/2006/relationships/slideLayout" Target="../slideLayouts/slideLayout14.xml"/><Relationship Id="rId4" Type="http://schemas.openxmlformats.org/officeDocument/2006/relationships/image" Target="file:////http/::www.general-anaesthesia.com:images:gardner-colton.jpg"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36.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BECA-E0EE-5843-A53B-B2F30C77D16A}"/>
              </a:ext>
            </a:extLst>
          </p:cNvPr>
          <p:cNvSpPr>
            <a:spLocks noGrp="1"/>
          </p:cNvSpPr>
          <p:nvPr>
            <p:ph type="ctrTitle"/>
          </p:nvPr>
        </p:nvSpPr>
        <p:spPr/>
        <p:txBody>
          <a:bodyPr anchor="t">
            <a:normAutofit/>
          </a:bodyPr>
          <a:lstStyle/>
          <a:p>
            <a:pPr lvl="0"/>
            <a:r>
              <a:rPr lang="en-US" sz="3200" dirty="0"/>
              <a:t>The Evolution of Sedation in Dental Practice: From the Ridiculous to the Sublime</a:t>
            </a:r>
          </a:p>
        </p:txBody>
      </p:sp>
      <p:sp>
        <p:nvSpPr>
          <p:cNvPr id="3" name="Subtitle 2">
            <a:extLst>
              <a:ext uri="{FF2B5EF4-FFF2-40B4-BE49-F238E27FC236}">
                <a16:creationId xmlns:a16="http://schemas.microsoft.com/office/drawing/2014/main" id="{227D9085-070E-2946-9BEF-08CF29519CD3}"/>
              </a:ext>
            </a:extLst>
          </p:cNvPr>
          <p:cNvSpPr>
            <a:spLocks noGrp="1"/>
          </p:cNvSpPr>
          <p:nvPr>
            <p:ph type="subTitle" idx="1"/>
          </p:nvPr>
        </p:nvSpPr>
        <p:spPr>
          <a:xfrm>
            <a:off x="1143000" y="2701527"/>
            <a:ext cx="6858000" cy="1938206"/>
          </a:xfrm>
        </p:spPr>
        <p:txBody>
          <a:bodyPr anchor="b">
            <a:normAutofit fontScale="62500" lnSpcReduction="20000"/>
          </a:bodyPr>
          <a:lstStyle/>
          <a:p>
            <a:r>
              <a:rPr lang="en-US" dirty="0"/>
              <a:t>Joseph A. Giovannitti, Jr., DMD</a:t>
            </a:r>
          </a:p>
          <a:p>
            <a:r>
              <a:rPr lang="en-US" dirty="0"/>
              <a:t>Professor and Chair,</a:t>
            </a:r>
          </a:p>
          <a:p>
            <a:r>
              <a:rPr lang="en-US" dirty="0"/>
              <a:t>Department of Dental Anesthesiology</a:t>
            </a:r>
          </a:p>
          <a:p>
            <a:r>
              <a:rPr lang="en-US" dirty="0"/>
              <a:t>University of Pittsburgh School of Dental Medicine</a:t>
            </a:r>
          </a:p>
          <a:p>
            <a:r>
              <a:rPr lang="en-US" dirty="0"/>
              <a:t>ASDA’s Institute for the Management of Pain and Anxiety (IMPA)</a:t>
            </a:r>
          </a:p>
          <a:p>
            <a:r>
              <a:rPr lang="en-US" dirty="0"/>
              <a:t>In Collaboration with the Academy of General Dentistry</a:t>
            </a:r>
          </a:p>
          <a:p>
            <a:r>
              <a:rPr lang="en-US" dirty="0"/>
              <a:t>June 9 &amp; 10, 2021</a:t>
            </a:r>
          </a:p>
        </p:txBody>
      </p:sp>
      <p:sp>
        <p:nvSpPr>
          <p:cNvPr id="12" name="Text Placeholder 4">
            <a:extLst>
              <a:ext uri="{FF2B5EF4-FFF2-40B4-BE49-F238E27FC236}">
                <a16:creationId xmlns:a16="http://schemas.microsoft.com/office/drawing/2014/main" id="{21D40FA8-21E8-41B5-8CD8-7E21B68C6FAE}"/>
              </a:ext>
            </a:extLst>
          </p:cNvPr>
          <p:cNvSpPr>
            <a:spLocks noGrp="1"/>
          </p:cNvSpPr>
          <p:nvPr>
            <p:ph type="body" sz="quarter" idx="4294967295"/>
          </p:nvPr>
        </p:nvSpPr>
        <p:spPr>
          <a:xfrm>
            <a:off x="5256213" y="795338"/>
            <a:ext cx="3887787" cy="1082675"/>
          </a:xfrm>
        </p:spPr>
        <p:txBody>
          <a:bodyPr>
            <a:normAutofit/>
          </a:bodyPr>
          <a:lstStyle/>
          <a:p>
            <a:endParaRPr lang="en-ZA" dirty="0"/>
          </a:p>
          <a:p>
            <a:endParaRPr lang="en-US" dirty="0"/>
          </a:p>
        </p:txBody>
      </p:sp>
    </p:spTree>
    <p:extLst>
      <p:ext uri="{BB962C8B-B14F-4D97-AF65-F5344CB8AC3E}">
        <p14:creationId xmlns:p14="http://schemas.microsoft.com/office/powerpoint/2010/main" val="55440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9B7A5A0-56FE-6F46-86A7-64F0262A2F64}"/>
              </a:ext>
            </a:extLst>
          </p:cNvPr>
          <p:cNvSpPr>
            <a:spLocks noGrp="1" noRot="1" noChangeArrowheads="1"/>
          </p:cNvSpPr>
          <p:nvPr>
            <p:ph type="title"/>
          </p:nvPr>
        </p:nvSpPr>
        <p:spPr>
          <a:xfrm>
            <a:off x="628650" y="384048"/>
            <a:ext cx="7886700" cy="883968"/>
          </a:xfrm>
        </p:spPr>
        <p:txBody>
          <a:bodyPr>
            <a:noAutofit/>
          </a:bodyPr>
          <a:lstStyle/>
          <a:p>
            <a:r>
              <a:rPr lang="en-US" dirty="0"/>
              <a:t>December 10, 1844</a:t>
            </a:r>
          </a:p>
        </p:txBody>
      </p:sp>
      <p:sp>
        <p:nvSpPr>
          <p:cNvPr id="5" name="Content Placeholder 4">
            <a:extLst>
              <a:ext uri="{FF2B5EF4-FFF2-40B4-BE49-F238E27FC236}">
                <a16:creationId xmlns:a16="http://schemas.microsoft.com/office/drawing/2014/main" id="{F82158BD-937F-A145-9957-E3FB92B58F45}"/>
              </a:ext>
            </a:extLst>
          </p:cNvPr>
          <p:cNvSpPr>
            <a:spLocks noGrp="1"/>
          </p:cNvSpPr>
          <p:nvPr>
            <p:ph idx="1"/>
          </p:nvPr>
        </p:nvSpPr>
        <p:spPr>
          <a:xfrm>
            <a:off x="628650" y="1077951"/>
            <a:ext cx="7886700" cy="3554374"/>
          </a:xfrm>
        </p:spPr>
        <p:txBody>
          <a:bodyPr>
            <a:normAutofit fontScale="92500" lnSpcReduction="20000"/>
          </a:bodyPr>
          <a:lstStyle/>
          <a:p>
            <a:pPr marL="0" indent="0">
              <a:buNone/>
            </a:pPr>
            <a:r>
              <a:rPr lang="en-US" altLang="en-US" dirty="0"/>
              <a:t>" At length Sam Cooley took the gas and proved to be an interesting subject. He careened about the stage in an extraordinary manner when suddenly he espied in the audience an imaginary enemy and sprung over the ropes and after him. The innocent spectator, frightened out of his seven wits, summarily abandoned his seat and fled, running like a deer around the hall with Cooley in hot pursuit, the audience on its feet applauding in delight. The terrified victim finally dodged, vaulted over a settee and rushed down an aisle, Cooley a close second. Half way to the front the pursuer came to himself, looked about foolishly, and amid shouts of laughter and applause slid into his seat near to Dr. [Horace] Wells. Presently he was seen to roll up his trousers and gaze in a puzzled sort of way at an excoriated and bloody leg..."</a:t>
            </a:r>
            <a:endParaRPr lang="en-US" dirty="0"/>
          </a:p>
          <a:p>
            <a:endParaRPr lang="en-US" dirty="0"/>
          </a:p>
        </p:txBody>
      </p:sp>
    </p:spTree>
    <p:extLst>
      <p:ext uri="{BB962C8B-B14F-4D97-AF65-F5344CB8AC3E}">
        <p14:creationId xmlns:p14="http://schemas.microsoft.com/office/powerpoint/2010/main" val="2831410996"/>
      </p:ext>
    </p:extLst>
  </p:cSld>
  <p:clrMapOvr>
    <a:masterClrMapping/>
  </p:clrMapOvr>
  <mc:AlternateContent xmlns:mc="http://schemas.openxmlformats.org/markup-compatibility/2006" xmlns:p14="http://schemas.microsoft.com/office/powerpoint/2010/main">
    <mc:Choice Requires="p14">
      <p:transition spd="slow" p14:dur="2000" advTm="80853"/>
    </mc:Choice>
    <mc:Fallback xmlns="">
      <p:transition spd="slow" advTm="80853"/>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br>
              <a:rPr lang="en-US"/>
            </a:br>
            <a:r>
              <a:rPr lang="en-US"/>
              <a:t> Fasting Plasma Glucose</a:t>
            </a:r>
            <a:endParaRPr lang="en-US" dirty="0"/>
          </a:p>
        </p:txBody>
      </p:sp>
      <p:sp>
        <p:nvSpPr>
          <p:cNvPr id="420867" name="Rectangle 3"/>
          <p:cNvSpPr>
            <a:spLocks noGrp="1" noChangeArrowheads="1"/>
          </p:cNvSpPr>
          <p:nvPr>
            <p:ph sz="quarter" idx="1"/>
          </p:nvPr>
        </p:nvSpPr>
        <p:spPr/>
        <p:txBody>
          <a:bodyPr/>
          <a:lstStyle/>
          <a:p>
            <a:r>
              <a:rPr lang="en-US" dirty="0"/>
              <a:t>Normal</a:t>
            </a:r>
          </a:p>
          <a:p>
            <a:pPr lvl="1"/>
            <a:r>
              <a:rPr lang="en-US" dirty="0"/>
              <a:t>≤99 mg/dl</a:t>
            </a:r>
          </a:p>
          <a:p>
            <a:r>
              <a:rPr lang="en-US" dirty="0"/>
              <a:t>Pre-diabetes</a:t>
            </a:r>
          </a:p>
          <a:p>
            <a:pPr lvl="1"/>
            <a:r>
              <a:rPr lang="en-US" dirty="0"/>
              <a:t>100 to 125 mg/dl </a:t>
            </a:r>
          </a:p>
          <a:p>
            <a:r>
              <a:rPr lang="en-US" dirty="0"/>
              <a:t>Diabetes</a:t>
            </a:r>
          </a:p>
          <a:p>
            <a:pPr lvl="1"/>
            <a:r>
              <a:rPr lang="en-US" dirty="0"/>
              <a:t>≥126 mg/dl</a:t>
            </a:r>
          </a:p>
        </p:txBody>
      </p:sp>
    </p:spTree>
    <p:extLst>
      <p:ext uri="{BB962C8B-B14F-4D97-AF65-F5344CB8AC3E}">
        <p14:creationId xmlns:p14="http://schemas.microsoft.com/office/powerpoint/2010/main" val="3453069696"/>
      </p:ext>
    </p:extLst>
  </p:cSld>
  <p:clrMapOvr>
    <a:masterClrMapping/>
  </p:clrMapOvr>
  <mc:AlternateContent xmlns:mc="http://schemas.openxmlformats.org/markup-compatibility/2006" xmlns:p14="http://schemas.microsoft.com/office/powerpoint/2010/main">
    <mc:Choice Requires="p14">
      <p:transition spd="slow" p14:dur="2000" advTm="23129"/>
    </mc:Choice>
    <mc:Fallback xmlns="">
      <p:transition spd="slow" advTm="23129"/>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437990" y="387178"/>
            <a:ext cx="3141029" cy="1155872"/>
          </a:xfrm>
        </p:spPr>
        <p:txBody>
          <a:bodyPr anchor="t">
            <a:normAutofit/>
          </a:bodyPr>
          <a:lstStyle/>
          <a:p>
            <a:r>
              <a:rPr lang="en-US" dirty="0"/>
              <a:t> Comorbidities of Diabetes</a:t>
            </a:r>
          </a:p>
        </p:txBody>
      </p:sp>
      <p:sp>
        <p:nvSpPr>
          <p:cNvPr id="73" name="Text Placeholder 3">
            <a:extLst>
              <a:ext uri="{FF2B5EF4-FFF2-40B4-BE49-F238E27FC236}">
                <a16:creationId xmlns:a16="http://schemas.microsoft.com/office/drawing/2014/main" id="{CBE87ED2-7F18-4909-8416-98AE71DB228D}"/>
              </a:ext>
            </a:extLst>
          </p:cNvPr>
          <p:cNvSpPr>
            <a:spLocks noGrp="1"/>
          </p:cNvSpPr>
          <p:nvPr>
            <p:ph type="body" sz="half" idx="2"/>
          </p:nvPr>
        </p:nvSpPr>
        <p:spPr>
          <a:xfrm>
            <a:off x="437990" y="1543050"/>
            <a:ext cx="3141029" cy="2858691"/>
          </a:xfrm>
        </p:spPr>
        <p:txBody>
          <a:bodyPr/>
          <a:lstStyle/>
          <a:p>
            <a:endParaRPr lang="en-US"/>
          </a:p>
        </p:txBody>
      </p:sp>
      <p:graphicFrame>
        <p:nvGraphicFramePr>
          <p:cNvPr id="429062" name="Rectangle 3">
            <a:extLst>
              <a:ext uri="{FF2B5EF4-FFF2-40B4-BE49-F238E27FC236}">
                <a16:creationId xmlns:a16="http://schemas.microsoft.com/office/drawing/2014/main" id="{13B50739-5CB9-41D8-ABE2-58F36CE57AA3}"/>
              </a:ext>
            </a:extLst>
          </p:cNvPr>
          <p:cNvGraphicFramePr>
            <a:graphicFrameLocks noGrp="1"/>
          </p:cNvGraphicFramePr>
          <p:nvPr>
            <p:ph idx="1"/>
            <p:extLst>
              <p:ext uri="{D42A27DB-BD31-4B8C-83A1-F6EECF244321}">
                <p14:modId xmlns:p14="http://schemas.microsoft.com/office/powerpoint/2010/main" val="2531100228"/>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4667716"/>
      </p:ext>
    </p:extLst>
  </p:cSld>
  <p:clrMapOvr>
    <a:masterClrMapping/>
  </p:clrMapOvr>
  <mc:AlternateContent xmlns:mc="http://schemas.openxmlformats.org/markup-compatibility/2006" xmlns:p14="http://schemas.microsoft.com/office/powerpoint/2010/main">
    <mc:Choice Requires="p14">
      <p:transition spd="slow" p14:dur="2000" advTm="29560"/>
    </mc:Choice>
    <mc:Fallback xmlns="">
      <p:transition spd="slow" advTm="2956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437990" y="387178"/>
            <a:ext cx="3141029" cy="1155872"/>
          </a:xfrm>
        </p:spPr>
        <p:txBody>
          <a:bodyPr anchor="t">
            <a:normAutofit/>
          </a:bodyPr>
          <a:lstStyle/>
          <a:p>
            <a:r>
              <a:rPr lang="en-US" dirty="0"/>
              <a:t>Comorbidities of Diabetes</a:t>
            </a:r>
          </a:p>
        </p:txBody>
      </p:sp>
      <p:sp>
        <p:nvSpPr>
          <p:cNvPr id="73" name="Text Placeholder 3">
            <a:extLst>
              <a:ext uri="{FF2B5EF4-FFF2-40B4-BE49-F238E27FC236}">
                <a16:creationId xmlns:a16="http://schemas.microsoft.com/office/drawing/2014/main" id="{7A8FD48D-A949-4B4F-BAEA-67E932486E28}"/>
              </a:ext>
            </a:extLst>
          </p:cNvPr>
          <p:cNvSpPr>
            <a:spLocks noGrp="1"/>
          </p:cNvSpPr>
          <p:nvPr>
            <p:ph type="body" sz="half" idx="2"/>
          </p:nvPr>
        </p:nvSpPr>
        <p:spPr>
          <a:xfrm>
            <a:off x="437990" y="1543050"/>
            <a:ext cx="3141029" cy="2858691"/>
          </a:xfrm>
        </p:spPr>
        <p:txBody>
          <a:bodyPr/>
          <a:lstStyle/>
          <a:p>
            <a:endParaRPr lang="en-US"/>
          </a:p>
        </p:txBody>
      </p:sp>
      <p:graphicFrame>
        <p:nvGraphicFramePr>
          <p:cNvPr id="431109" name="Rectangle 3">
            <a:extLst>
              <a:ext uri="{FF2B5EF4-FFF2-40B4-BE49-F238E27FC236}">
                <a16:creationId xmlns:a16="http://schemas.microsoft.com/office/drawing/2014/main" id="{8F0065D8-F6FF-47FB-A4CB-48A02D55A8C8}"/>
              </a:ext>
            </a:extLst>
          </p:cNvPr>
          <p:cNvGraphicFramePr>
            <a:graphicFrameLocks noGrp="1"/>
          </p:cNvGraphicFramePr>
          <p:nvPr>
            <p:ph idx="1"/>
            <p:extLst>
              <p:ext uri="{D42A27DB-BD31-4B8C-83A1-F6EECF244321}">
                <p14:modId xmlns:p14="http://schemas.microsoft.com/office/powerpoint/2010/main" val="850176298"/>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2200134"/>
      </p:ext>
    </p:extLst>
  </p:cSld>
  <p:clrMapOvr>
    <a:masterClrMapping/>
  </p:clrMapOvr>
  <mc:AlternateContent xmlns:mc="http://schemas.openxmlformats.org/markup-compatibility/2006" xmlns:p14="http://schemas.microsoft.com/office/powerpoint/2010/main">
    <mc:Choice Requires="p14">
      <p:transition spd="slow" p14:dur="2000" advTm="32001"/>
    </mc:Choice>
    <mc:Fallback xmlns="">
      <p:transition spd="slow" advTm="32001"/>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437990" y="387178"/>
            <a:ext cx="3141029" cy="1155872"/>
          </a:xfrm>
        </p:spPr>
        <p:txBody>
          <a:bodyPr anchor="t">
            <a:normAutofit/>
          </a:bodyPr>
          <a:lstStyle/>
          <a:p>
            <a:r>
              <a:rPr lang="en-US" dirty="0"/>
              <a:t>Comorbidities of Diabetes</a:t>
            </a:r>
          </a:p>
        </p:txBody>
      </p:sp>
      <p:sp>
        <p:nvSpPr>
          <p:cNvPr id="73" name="Text Placeholder 3">
            <a:extLst>
              <a:ext uri="{FF2B5EF4-FFF2-40B4-BE49-F238E27FC236}">
                <a16:creationId xmlns:a16="http://schemas.microsoft.com/office/drawing/2014/main" id="{233FCB18-A0E7-4066-A830-B49F458FC078}"/>
              </a:ext>
            </a:extLst>
          </p:cNvPr>
          <p:cNvSpPr>
            <a:spLocks noGrp="1"/>
          </p:cNvSpPr>
          <p:nvPr>
            <p:ph type="body" sz="half" idx="2"/>
          </p:nvPr>
        </p:nvSpPr>
        <p:spPr>
          <a:xfrm>
            <a:off x="437990" y="1543050"/>
            <a:ext cx="3141029" cy="2858691"/>
          </a:xfrm>
        </p:spPr>
        <p:txBody>
          <a:bodyPr/>
          <a:lstStyle/>
          <a:p>
            <a:endParaRPr lang="en-US"/>
          </a:p>
        </p:txBody>
      </p:sp>
      <p:graphicFrame>
        <p:nvGraphicFramePr>
          <p:cNvPr id="433157" name="Rectangle 3">
            <a:extLst>
              <a:ext uri="{FF2B5EF4-FFF2-40B4-BE49-F238E27FC236}">
                <a16:creationId xmlns:a16="http://schemas.microsoft.com/office/drawing/2014/main" id="{CE99FB14-CBC8-4868-BC4E-7BDF1CEF214A}"/>
              </a:ext>
            </a:extLst>
          </p:cNvPr>
          <p:cNvGraphicFramePr>
            <a:graphicFrameLocks noGrp="1"/>
          </p:cNvGraphicFramePr>
          <p:nvPr>
            <p:ph idx="1"/>
            <p:extLst>
              <p:ext uri="{D42A27DB-BD31-4B8C-83A1-F6EECF244321}">
                <p14:modId xmlns:p14="http://schemas.microsoft.com/office/powerpoint/2010/main" val="3831183069"/>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4403014"/>
      </p:ext>
    </p:extLst>
  </p:cSld>
  <p:clrMapOvr>
    <a:masterClrMapping/>
  </p:clrMapOvr>
  <mc:AlternateContent xmlns:mc="http://schemas.openxmlformats.org/markup-compatibility/2006" xmlns:p14="http://schemas.microsoft.com/office/powerpoint/2010/main">
    <mc:Choice Requires="p14">
      <p:transition spd="slow" p14:dur="2000" advTm="27446"/>
    </mc:Choice>
    <mc:Fallback xmlns="">
      <p:transition spd="slow" advTm="27446"/>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437990" y="387178"/>
            <a:ext cx="3141029" cy="1155872"/>
          </a:xfrm>
        </p:spPr>
        <p:txBody>
          <a:bodyPr anchor="t">
            <a:normAutofit/>
          </a:bodyPr>
          <a:lstStyle/>
          <a:p>
            <a:r>
              <a:rPr lang="en-US" dirty="0"/>
              <a:t>Preventing Diabetes Complications</a:t>
            </a:r>
          </a:p>
        </p:txBody>
      </p:sp>
      <p:sp>
        <p:nvSpPr>
          <p:cNvPr id="73" name="Text Placeholder 3">
            <a:extLst>
              <a:ext uri="{FF2B5EF4-FFF2-40B4-BE49-F238E27FC236}">
                <a16:creationId xmlns:a16="http://schemas.microsoft.com/office/drawing/2014/main" id="{5EE44B70-C3B1-4175-98EF-EEE84655F92B}"/>
              </a:ext>
            </a:extLst>
          </p:cNvPr>
          <p:cNvSpPr>
            <a:spLocks noGrp="1"/>
          </p:cNvSpPr>
          <p:nvPr>
            <p:ph type="body" sz="half" idx="2"/>
          </p:nvPr>
        </p:nvSpPr>
        <p:spPr>
          <a:xfrm>
            <a:off x="437990" y="1543050"/>
            <a:ext cx="3141029" cy="2858691"/>
          </a:xfrm>
        </p:spPr>
        <p:txBody>
          <a:bodyPr/>
          <a:lstStyle/>
          <a:p>
            <a:endParaRPr lang="en-US"/>
          </a:p>
        </p:txBody>
      </p:sp>
      <p:graphicFrame>
        <p:nvGraphicFramePr>
          <p:cNvPr id="437253" name="Rectangle 3">
            <a:extLst>
              <a:ext uri="{FF2B5EF4-FFF2-40B4-BE49-F238E27FC236}">
                <a16:creationId xmlns:a16="http://schemas.microsoft.com/office/drawing/2014/main" id="{C88DD95A-AC8B-4EBC-9E22-A8863BA234A7}"/>
              </a:ext>
            </a:extLst>
          </p:cNvPr>
          <p:cNvGraphicFramePr>
            <a:graphicFrameLocks noGrp="1"/>
          </p:cNvGraphicFramePr>
          <p:nvPr>
            <p:ph idx="1"/>
            <p:extLst>
              <p:ext uri="{D42A27DB-BD31-4B8C-83A1-F6EECF244321}">
                <p14:modId xmlns:p14="http://schemas.microsoft.com/office/powerpoint/2010/main" val="1444646345"/>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0779383"/>
      </p:ext>
    </p:extLst>
  </p:cSld>
  <p:clrMapOvr>
    <a:masterClrMapping/>
  </p:clrMapOvr>
  <mc:AlternateContent xmlns:mc="http://schemas.openxmlformats.org/markup-compatibility/2006" xmlns:p14="http://schemas.microsoft.com/office/powerpoint/2010/main">
    <mc:Choice Requires="p14">
      <p:transition spd="slow" p14:dur="2000" advTm="39648"/>
    </mc:Choice>
    <mc:Fallback xmlns="">
      <p:transition spd="slow" advTm="39648"/>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437990" y="387178"/>
            <a:ext cx="3141029" cy="1155872"/>
          </a:xfrm>
        </p:spPr>
        <p:txBody>
          <a:bodyPr anchor="t">
            <a:normAutofit/>
          </a:bodyPr>
          <a:lstStyle/>
          <a:p>
            <a:r>
              <a:rPr lang="en-US" dirty="0"/>
              <a:t>Preventing Diabetes Complications</a:t>
            </a:r>
          </a:p>
        </p:txBody>
      </p:sp>
      <p:sp>
        <p:nvSpPr>
          <p:cNvPr id="138" name="Text Placeholder 3">
            <a:extLst>
              <a:ext uri="{FF2B5EF4-FFF2-40B4-BE49-F238E27FC236}">
                <a16:creationId xmlns:a16="http://schemas.microsoft.com/office/drawing/2014/main" id="{A27C983D-FA76-4AB8-82C6-B70BBD8157DF}"/>
              </a:ext>
            </a:extLst>
          </p:cNvPr>
          <p:cNvSpPr>
            <a:spLocks noGrp="1"/>
          </p:cNvSpPr>
          <p:nvPr>
            <p:ph type="body" sz="half" idx="2"/>
          </p:nvPr>
        </p:nvSpPr>
        <p:spPr>
          <a:xfrm>
            <a:off x="437990" y="1543050"/>
            <a:ext cx="3141029" cy="2858691"/>
          </a:xfrm>
        </p:spPr>
        <p:txBody>
          <a:bodyPr/>
          <a:lstStyle/>
          <a:p>
            <a:endParaRPr lang="en-US"/>
          </a:p>
        </p:txBody>
      </p:sp>
      <p:graphicFrame>
        <p:nvGraphicFramePr>
          <p:cNvPr id="439301" name="Rectangle 3">
            <a:extLst>
              <a:ext uri="{FF2B5EF4-FFF2-40B4-BE49-F238E27FC236}">
                <a16:creationId xmlns:a16="http://schemas.microsoft.com/office/drawing/2014/main" id="{8616BDFD-078C-4EAB-A2C7-7C35FD37F71B}"/>
              </a:ext>
            </a:extLst>
          </p:cNvPr>
          <p:cNvGraphicFramePr>
            <a:graphicFrameLocks noGrp="1"/>
          </p:cNvGraphicFramePr>
          <p:nvPr>
            <p:ph idx="1"/>
            <p:extLst>
              <p:ext uri="{D42A27DB-BD31-4B8C-83A1-F6EECF244321}">
                <p14:modId xmlns:p14="http://schemas.microsoft.com/office/powerpoint/2010/main" val="4163772245"/>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1313409"/>
      </p:ext>
    </p:extLst>
  </p:cSld>
  <p:clrMapOvr>
    <a:masterClrMapping/>
  </p:clrMapOvr>
  <mc:AlternateContent xmlns:mc="http://schemas.openxmlformats.org/markup-compatibility/2006" xmlns:p14="http://schemas.microsoft.com/office/powerpoint/2010/main">
    <mc:Choice Requires="p14">
      <p:transition spd="slow" p14:dur="2000" advTm="62601"/>
    </mc:Choice>
    <mc:Fallback xmlns="">
      <p:transition spd="slow" advTm="62601"/>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28650" y="384048"/>
            <a:ext cx="7886700" cy="883968"/>
          </a:xfrm>
        </p:spPr>
        <p:txBody>
          <a:bodyPr anchor="t">
            <a:normAutofit/>
          </a:bodyPr>
          <a:lstStyle/>
          <a:p>
            <a:r>
              <a:rPr lang="en-US" dirty="0"/>
              <a:t>Hemoglobin A1C</a:t>
            </a:r>
          </a:p>
        </p:txBody>
      </p:sp>
      <p:graphicFrame>
        <p:nvGraphicFramePr>
          <p:cNvPr id="443397" name="Rectangle 3">
            <a:extLst>
              <a:ext uri="{FF2B5EF4-FFF2-40B4-BE49-F238E27FC236}">
                <a16:creationId xmlns:a16="http://schemas.microsoft.com/office/drawing/2014/main" id="{66F1DEA0-026E-46C2-9657-19CD6DCA35D9}"/>
              </a:ext>
            </a:extLst>
          </p:cNvPr>
          <p:cNvGraphicFramePr>
            <a:graphicFrameLocks noGrp="1"/>
          </p:cNvGraphicFramePr>
          <p:nvPr>
            <p:ph idx="1"/>
            <p:extLst>
              <p:ext uri="{D42A27DB-BD31-4B8C-83A1-F6EECF244321}">
                <p14:modId xmlns:p14="http://schemas.microsoft.com/office/powerpoint/2010/main" val="651845537"/>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069478"/>
      </p:ext>
    </p:extLst>
  </p:cSld>
  <p:clrMapOvr>
    <a:masterClrMapping/>
  </p:clrMapOvr>
  <mc:AlternateContent xmlns:mc="http://schemas.openxmlformats.org/markup-compatibility/2006" xmlns:p14="http://schemas.microsoft.com/office/powerpoint/2010/main">
    <mc:Choice Requires="p14">
      <p:transition spd="slow" p14:dur="2000" advTm="56078"/>
    </mc:Choice>
    <mc:Fallback xmlns="">
      <p:transition spd="slow" advTm="56078"/>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57200" y="205979"/>
            <a:ext cx="8229600" cy="857250"/>
          </a:xfrm>
        </p:spPr>
        <p:txBody>
          <a:bodyPr anchor="t">
            <a:normAutofit/>
          </a:bodyPr>
          <a:lstStyle/>
          <a:p>
            <a:r>
              <a:rPr lang="en-US"/>
              <a:t>Hemoglobin A1C</a:t>
            </a:r>
          </a:p>
        </p:txBody>
      </p:sp>
      <p:graphicFrame>
        <p:nvGraphicFramePr>
          <p:cNvPr id="445443" name="Group 3"/>
          <p:cNvGraphicFramePr>
            <a:graphicFrameLocks noGrp="1"/>
          </p:cNvGraphicFramePr>
          <p:nvPr>
            <p:ph type="tbl" idx="1"/>
            <p:extLst>
              <p:ext uri="{D42A27DB-BD31-4B8C-83A1-F6EECF244321}">
                <p14:modId xmlns:p14="http://schemas.microsoft.com/office/powerpoint/2010/main" val="3843839573"/>
              </p:ext>
            </p:extLst>
          </p:nvPr>
        </p:nvGraphicFramePr>
        <p:xfrm>
          <a:off x="548857" y="1200150"/>
          <a:ext cx="8046287" cy="3371850"/>
        </p:xfrm>
        <a:graphic>
          <a:graphicData uri="http://schemas.openxmlformats.org/drawingml/2006/table">
            <a:tbl>
              <a:tblPr firstRow="1" bandRow="1"/>
              <a:tblGrid>
                <a:gridCol w="1956073">
                  <a:extLst>
                    <a:ext uri="{9D8B030D-6E8A-4147-A177-3AD203B41FA5}">
                      <a16:colId xmlns:a16="http://schemas.microsoft.com/office/drawing/2014/main" val="20000"/>
                    </a:ext>
                  </a:extLst>
                </a:gridCol>
                <a:gridCol w="2983679">
                  <a:extLst>
                    <a:ext uri="{9D8B030D-6E8A-4147-A177-3AD203B41FA5}">
                      <a16:colId xmlns:a16="http://schemas.microsoft.com/office/drawing/2014/main" val="20001"/>
                    </a:ext>
                  </a:extLst>
                </a:gridCol>
                <a:gridCol w="3106535">
                  <a:extLst>
                    <a:ext uri="{9D8B030D-6E8A-4147-A177-3AD203B41FA5}">
                      <a16:colId xmlns:a16="http://schemas.microsoft.com/office/drawing/2014/main" val="20002"/>
                    </a:ext>
                  </a:extLst>
                </a:gridCol>
              </a:tblGrid>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Hb A1C</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300" b="0" i="0" u="none" strike="noStrike" cap="none" normalizeH="0" baseline="0">
                          <a:ln>
                            <a:noFill/>
                          </a:ln>
                          <a:solidFill>
                            <a:schemeClr val="tx1"/>
                          </a:solidFill>
                          <a:effectLst>
                            <a:outerShdw blurRad="38100" dist="38100" dir="2700000" algn="tl">
                              <a:srgbClr val="000000"/>
                            </a:outerShdw>
                          </a:effectLst>
                          <a:latin typeface="Tahoma" pitchFamily="34" charset="0"/>
                        </a:rPr>
                        <a:t>Mean Blood Glucose (mg/dl)</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Interpretation</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4</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61</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Non-</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5</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100</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Diabetic</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6</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124</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Range</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1" i="0" u="none" strike="noStrike" cap="none" normalizeH="0" baseline="0">
                          <a:ln>
                            <a:noFill/>
                          </a:ln>
                          <a:solidFill>
                            <a:srgbClr val="FF0000"/>
                          </a:solidFill>
                          <a:effectLst>
                            <a:outerShdw blurRad="38100" dist="38100" dir="2700000" algn="tl">
                              <a:srgbClr val="000000"/>
                            </a:outerShdw>
                          </a:effectLst>
                          <a:latin typeface="Tahoma" pitchFamily="34" charset="0"/>
                        </a:rPr>
                        <a:t>7</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1" i="0" u="none" strike="noStrike" cap="none" normalizeH="0" baseline="0">
                          <a:ln>
                            <a:noFill/>
                          </a:ln>
                          <a:solidFill>
                            <a:srgbClr val="FF0000"/>
                          </a:solidFill>
                          <a:effectLst>
                            <a:outerShdw blurRad="38100" dist="38100" dir="2700000" algn="tl">
                              <a:srgbClr val="000000"/>
                            </a:outerShdw>
                          </a:effectLst>
                          <a:latin typeface="Tahoma" pitchFamily="34" charset="0"/>
                        </a:rPr>
                        <a:t>156</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100" b="1" i="0" u="none" strike="noStrike" cap="none" normalizeH="0" baseline="0">
                          <a:ln>
                            <a:noFill/>
                          </a:ln>
                          <a:solidFill>
                            <a:srgbClr val="FF0000"/>
                          </a:solidFill>
                          <a:effectLst>
                            <a:outerShdw blurRad="38100" dist="38100" dir="2700000" algn="tl">
                              <a:srgbClr val="000000"/>
                            </a:outerShdw>
                          </a:effectLst>
                          <a:latin typeface="Tahoma" pitchFamily="34" charset="0"/>
                        </a:rPr>
                        <a:t>Target for Control</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8</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188</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endPar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9</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219</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Action</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10</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251</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Suggested</a:t>
                      </a: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11</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283</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endPar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endParaRP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71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12</a:t>
                      </a:r>
                    </a:p>
                  </a:txBody>
                  <a:tcPr marL="53756" marR="53756" marT="26878" marB="268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Tahoma" pitchFamily="34" charset="0"/>
                        </a:rPr>
                        <a:t>314</a:t>
                      </a:r>
                    </a:p>
                  </a:txBody>
                  <a:tcPr marL="53756" marR="53756" marT="26878" marB="268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endParaRPr kumimoji="0" lang="en-US" sz="1600" b="0" i="0" u="none" strike="noStrike" cap="none" normalizeH="0" baseline="0" dirty="0">
                        <a:ln>
                          <a:noFill/>
                        </a:ln>
                        <a:solidFill>
                          <a:schemeClr val="tx1"/>
                        </a:solidFill>
                        <a:effectLst>
                          <a:outerShdw blurRad="38100" dist="38100" dir="2700000" algn="tl">
                            <a:srgbClr val="000000"/>
                          </a:outerShdw>
                        </a:effectLst>
                        <a:latin typeface="Tahoma" pitchFamily="34" charset="0"/>
                      </a:endParaRPr>
                    </a:p>
                  </a:txBody>
                  <a:tcPr marL="53756" marR="53756" marT="26878" marB="268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9470074"/>
      </p:ext>
    </p:extLst>
  </p:cSld>
  <p:clrMapOvr>
    <a:masterClrMapping/>
  </p:clrMapOvr>
  <p:transition advTm="46866">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628650" y="384048"/>
            <a:ext cx="7886700" cy="883968"/>
          </a:xfrm>
        </p:spPr>
        <p:txBody>
          <a:bodyPr/>
          <a:lstStyle/>
          <a:p>
            <a:r>
              <a:rPr lang="en-US" dirty="0"/>
              <a:t>Treatment Considerations for the Diabetic Patient</a:t>
            </a:r>
          </a:p>
        </p:txBody>
      </p:sp>
      <p:sp>
        <p:nvSpPr>
          <p:cNvPr id="449539" name="Rectangle 3"/>
          <p:cNvSpPr>
            <a:spLocks noGrp="1" noChangeArrowheads="1"/>
          </p:cNvSpPr>
          <p:nvPr>
            <p:ph idx="1"/>
          </p:nvPr>
        </p:nvSpPr>
        <p:spPr>
          <a:xfrm>
            <a:off x="628650" y="1369219"/>
            <a:ext cx="7886700" cy="3263504"/>
          </a:xfrm>
        </p:spPr>
        <p:txBody>
          <a:bodyPr/>
          <a:lstStyle/>
          <a:p>
            <a:r>
              <a:rPr lang="en-US" dirty="0"/>
              <a:t>Morning appointments</a:t>
            </a:r>
          </a:p>
          <a:p>
            <a:r>
              <a:rPr lang="en-US" dirty="0"/>
              <a:t>Stress reduction protocol</a:t>
            </a:r>
          </a:p>
          <a:p>
            <a:r>
              <a:rPr lang="en-US" dirty="0"/>
              <a:t>Blood glucose &lt; 250 ml/dl</a:t>
            </a:r>
          </a:p>
          <a:p>
            <a:pPr lvl="1"/>
            <a:r>
              <a:rPr lang="en-US" dirty="0"/>
              <a:t>Maintain meal/insulin schedule</a:t>
            </a:r>
          </a:p>
          <a:p>
            <a:r>
              <a:rPr lang="en-US" dirty="0"/>
              <a:t>If NPO</a:t>
            </a:r>
          </a:p>
          <a:p>
            <a:pPr lvl="1"/>
            <a:r>
              <a:rPr lang="en-US" dirty="0"/>
              <a:t>Reduce basal insulin by half</a:t>
            </a:r>
          </a:p>
          <a:p>
            <a:pPr lvl="1"/>
            <a:r>
              <a:rPr lang="en-US" dirty="0"/>
              <a:t>Skip fast acting insulin dose</a:t>
            </a:r>
          </a:p>
        </p:txBody>
      </p:sp>
    </p:spTree>
    <p:extLst>
      <p:ext uri="{BB962C8B-B14F-4D97-AF65-F5344CB8AC3E}">
        <p14:creationId xmlns:p14="http://schemas.microsoft.com/office/powerpoint/2010/main" val="10555320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2E2EB-BE23-7A4E-BFD8-E47DBC614906}"/>
              </a:ext>
            </a:extLst>
          </p:cNvPr>
          <p:cNvSpPr>
            <a:spLocks noGrp="1"/>
          </p:cNvSpPr>
          <p:nvPr>
            <p:ph type="title"/>
          </p:nvPr>
        </p:nvSpPr>
        <p:spPr>
          <a:xfrm>
            <a:off x="628650" y="384048"/>
            <a:ext cx="7886700" cy="883968"/>
          </a:xfrm>
        </p:spPr>
        <p:txBody>
          <a:bodyPr/>
          <a:lstStyle/>
          <a:p>
            <a:r>
              <a:rPr lang="en-US" dirty="0"/>
              <a:t>Neurological Disorders</a:t>
            </a:r>
          </a:p>
        </p:txBody>
      </p:sp>
      <p:sp>
        <p:nvSpPr>
          <p:cNvPr id="4" name="Content Placeholder 3">
            <a:extLst>
              <a:ext uri="{FF2B5EF4-FFF2-40B4-BE49-F238E27FC236}">
                <a16:creationId xmlns:a16="http://schemas.microsoft.com/office/drawing/2014/main" id="{7C71281C-ED7F-414C-93EA-B25A00CC3216}"/>
              </a:ext>
            </a:extLst>
          </p:cNvPr>
          <p:cNvSpPr>
            <a:spLocks noGrp="1"/>
          </p:cNvSpPr>
          <p:nvPr>
            <p:ph idx="1"/>
          </p:nvPr>
        </p:nvSpPr>
        <p:spPr>
          <a:xfrm>
            <a:off x="628650" y="1369219"/>
            <a:ext cx="7886700" cy="3263504"/>
          </a:xfrm>
        </p:spPr>
        <p:txBody>
          <a:bodyPr>
            <a:normAutofit lnSpcReduction="10000"/>
          </a:bodyPr>
          <a:lstStyle/>
          <a:p>
            <a:r>
              <a:rPr lang="en-US" dirty="0"/>
              <a:t>Spinal muscular atrophy</a:t>
            </a:r>
          </a:p>
          <a:p>
            <a:r>
              <a:rPr lang="en-US" dirty="0"/>
              <a:t>ALS</a:t>
            </a:r>
          </a:p>
          <a:p>
            <a:r>
              <a:rPr lang="en-US" dirty="0"/>
              <a:t>Muscular dystrophy</a:t>
            </a:r>
          </a:p>
          <a:p>
            <a:r>
              <a:rPr lang="en-US" dirty="0"/>
              <a:t>Parkinson’s disease</a:t>
            </a:r>
          </a:p>
          <a:p>
            <a:r>
              <a:rPr lang="en-US" dirty="0"/>
              <a:t>Myasthenia gravis</a:t>
            </a:r>
          </a:p>
          <a:p>
            <a:r>
              <a:rPr lang="en-US" dirty="0"/>
              <a:t>Cerebral palsy</a:t>
            </a:r>
          </a:p>
          <a:p>
            <a:r>
              <a:rPr lang="en-US" dirty="0"/>
              <a:t>Alzheimer’s disease/dementia</a:t>
            </a:r>
          </a:p>
          <a:p>
            <a:r>
              <a:rPr lang="en-US" dirty="0"/>
              <a:t>Down syndrome</a:t>
            </a:r>
          </a:p>
        </p:txBody>
      </p:sp>
    </p:spTree>
    <p:extLst>
      <p:ext uri="{BB962C8B-B14F-4D97-AF65-F5344CB8AC3E}">
        <p14:creationId xmlns:p14="http://schemas.microsoft.com/office/powerpoint/2010/main" val="4038720728"/>
      </p:ext>
    </p:extLst>
  </p:cSld>
  <p:clrMapOvr>
    <a:masterClrMapping/>
  </p:clrMapOvr>
  <mc:AlternateContent xmlns:mc="http://schemas.openxmlformats.org/markup-compatibility/2006" xmlns:p14="http://schemas.microsoft.com/office/powerpoint/2010/main">
    <mc:Choice Requires="p14">
      <p:transition spd="slow" p14:dur="2000" advTm="37679"/>
    </mc:Choice>
    <mc:Fallback xmlns="">
      <p:transition spd="slow" advTm="376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4">
            <a:extLst>
              <a:ext uri="{FF2B5EF4-FFF2-40B4-BE49-F238E27FC236}">
                <a16:creationId xmlns:a16="http://schemas.microsoft.com/office/drawing/2014/main" id="{74D330B1-689A-44FB-801E-344EA164F0D7}"/>
              </a:ext>
            </a:extLst>
          </p:cNvPr>
          <p:cNvSpPr>
            <a:spLocks noGrp="1"/>
          </p:cNvSpPr>
          <p:nvPr>
            <p:ph type="title"/>
          </p:nvPr>
        </p:nvSpPr>
        <p:spPr>
          <a:xfrm>
            <a:off x="299427" y="499533"/>
            <a:ext cx="3418151" cy="1447799"/>
          </a:xfrm>
        </p:spPr>
        <p:txBody>
          <a:bodyPr anchor="t">
            <a:normAutofit/>
          </a:bodyPr>
          <a:lstStyle/>
          <a:p>
            <a:r>
              <a:rPr lang="en-US" dirty="0"/>
              <a:t>“A New Era in Tooth Pulling”</a:t>
            </a:r>
          </a:p>
        </p:txBody>
      </p:sp>
      <p:pic>
        <p:nvPicPr>
          <p:cNvPr id="33793" name="Picture 2" descr="Wells">
            <a:extLst>
              <a:ext uri="{FF2B5EF4-FFF2-40B4-BE49-F238E27FC236}">
                <a16:creationId xmlns:a16="http://schemas.microsoft.com/office/drawing/2014/main" id="{EE68F7EE-8F78-A44E-9D2C-D6A467234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1" r="3144" b="2"/>
          <a:stretch/>
        </p:blipFill>
        <p:spPr bwMode="auto">
          <a:xfrm>
            <a:off x="3887391" y="740569"/>
            <a:ext cx="4629150" cy="3655219"/>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pic>
      <p:sp>
        <p:nvSpPr>
          <p:cNvPr id="70" name="Text Placeholder 1">
            <a:extLst>
              <a:ext uri="{FF2B5EF4-FFF2-40B4-BE49-F238E27FC236}">
                <a16:creationId xmlns:a16="http://schemas.microsoft.com/office/drawing/2014/main" id="{F90AAD69-7C49-48BD-9E2E-C87042A5DFE7}"/>
              </a:ext>
            </a:extLst>
          </p:cNvPr>
          <p:cNvSpPr>
            <a:spLocks noGrp="1"/>
          </p:cNvSpPr>
          <p:nvPr>
            <p:ph type="body" sz="half" idx="2"/>
          </p:nvPr>
        </p:nvSpPr>
        <p:spPr>
          <a:xfrm>
            <a:off x="437989" y="2084917"/>
            <a:ext cx="3141029" cy="2858691"/>
          </a:xfrm>
        </p:spPr>
        <p:txBody>
          <a:bodyPr>
            <a:normAutofit/>
          </a:bodyPr>
          <a:lstStyle/>
          <a:p>
            <a:r>
              <a:rPr lang="en-US" dirty="0"/>
              <a:t>“I didn’t feel as much as a pinprick”</a:t>
            </a:r>
          </a:p>
        </p:txBody>
      </p:sp>
    </p:spTree>
    <p:extLst>
      <p:ext uri="{BB962C8B-B14F-4D97-AF65-F5344CB8AC3E}">
        <p14:creationId xmlns:p14="http://schemas.microsoft.com/office/powerpoint/2010/main" val="881596443"/>
      </p:ext>
    </p:extLst>
  </p:cSld>
  <p:clrMapOvr>
    <a:masterClrMapping/>
  </p:clrMapOvr>
  <mc:AlternateContent xmlns:mc="http://schemas.openxmlformats.org/markup-compatibility/2006" xmlns:p14="http://schemas.microsoft.com/office/powerpoint/2010/main">
    <mc:Choice Requires="p14">
      <p:transition spd="slow" p14:dur="2000" advTm="28368"/>
    </mc:Choice>
    <mc:Fallback xmlns="">
      <p:transition spd="slow" advTm="28368"/>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3219-76D7-4447-81EC-1D43D7905F33}"/>
              </a:ext>
            </a:extLst>
          </p:cNvPr>
          <p:cNvSpPr>
            <a:spLocks noGrp="1"/>
          </p:cNvSpPr>
          <p:nvPr>
            <p:ph type="title"/>
          </p:nvPr>
        </p:nvSpPr>
        <p:spPr>
          <a:xfrm>
            <a:off x="628650" y="384048"/>
            <a:ext cx="7886700" cy="883968"/>
          </a:xfrm>
        </p:spPr>
        <p:txBody>
          <a:bodyPr>
            <a:normAutofit fontScale="90000"/>
          </a:bodyPr>
          <a:lstStyle/>
          <a:p>
            <a:r>
              <a:rPr lang="en-US" dirty="0"/>
              <a:t>Patients With Neurological Disorders Are Susceptible To:</a:t>
            </a:r>
            <a:br>
              <a:rPr lang="en-US" dirty="0"/>
            </a:br>
            <a:br>
              <a:rPr lang="en-US" dirty="0"/>
            </a:br>
            <a:endParaRPr lang="en-US" dirty="0"/>
          </a:p>
        </p:txBody>
      </p:sp>
      <p:sp>
        <p:nvSpPr>
          <p:cNvPr id="4" name="Content Placeholder 3">
            <a:extLst>
              <a:ext uri="{FF2B5EF4-FFF2-40B4-BE49-F238E27FC236}">
                <a16:creationId xmlns:a16="http://schemas.microsoft.com/office/drawing/2014/main" id="{45984858-0F9D-C640-A88C-83A8AF00460A}"/>
              </a:ext>
            </a:extLst>
          </p:cNvPr>
          <p:cNvSpPr>
            <a:spLocks noGrp="1"/>
          </p:cNvSpPr>
          <p:nvPr>
            <p:ph idx="1"/>
          </p:nvPr>
        </p:nvSpPr>
        <p:spPr>
          <a:xfrm>
            <a:off x="628650" y="1369219"/>
            <a:ext cx="7886700" cy="3263504"/>
          </a:xfrm>
        </p:spPr>
        <p:txBody>
          <a:bodyPr>
            <a:normAutofit fontScale="77500" lnSpcReduction="20000"/>
          </a:bodyPr>
          <a:lstStyle/>
          <a:p>
            <a:r>
              <a:rPr lang="en-US" dirty="0"/>
              <a:t>Airway obstruction</a:t>
            </a:r>
          </a:p>
          <a:p>
            <a:r>
              <a:rPr lang="en-US" dirty="0"/>
              <a:t>Respiratory depression</a:t>
            </a:r>
          </a:p>
          <a:p>
            <a:r>
              <a:rPr lang="en-US" dirty="0"/>
              <a:t>Hypoxia</a:t>
            </a:r>
          </a:p>
          <a:p>
            <a:r>
              <a:rPr lang="en-US" dirty="0"/>
              <a:t>Aspiration</a:t>
            </a:r>
          </a:p>
          <a:p>
            <a:r>
              <a:rPr lang="en-US" dirty="0"/>
              <a:t>Pneumonia</a:t>
            </a:r>
          </a:p>
          <a:p>
            <a:r>
              <a:rPr lang="en-US" dirty="0"/>
              <a:t>GERD</a:t>
            </a:r>
          </a:p>
          <a:p>
            <a:r>
              <a:rPr lang="en-US" dirty="0"/>
              <a:t>Cardiovascular comorbidities</a:t>
            </a:r>
          </a:p>
          <a:p>
            <a:r>
              <a:rPr lang="en-US" dirty="0"/>
              <a:t>OSA</a:t>
            </a:r>
          </a:p>
          <a:p>
            <a:endParaRPr lang="en-US" dirty="0"/>
          </a:p>
          <a:p>
            <a:r>
              <a:rPr lang="en-US" dirty="0"/>
              <a:t>If sedation is required, consideration should be given to hospitalization or use of a dedicated anesthesia specialist</a:t>
            </a:r>
          </a:p>
          <a:p>
            <a:endParaRPr lang="en-US" dirty="0"/>
          </a:p>
          <a:p>
            <a:endParaRPr lang="en-US" dirty="0"/>
          </a:p>
        </p:txBody>
      </p:sp>
    </p:spTree>
    <p:extLst>
      <p:ext uri="{BB962C8B-B14F-4D97-AF65-F5344CB8AC3E}">
        <p14:creationId xmlns:p14="http://schemas.microsoft.com/office/powerpoint/2010/main" val="4002969603"/>
      </p:ext>
    </p:extLst>
  </p:cSld>
  <p:clrMapOvr>
    <a:masterClrMapping/>
  </p:clrMapOvr>
  <mc:AlternateContent xmlns:mc="http://schemas.openxmlformats.org/markup-compatibility/2006" xmlns:p14="http://schemas.microsoft.com/office/powerpoint/2010/main">
    <mc:Choice Requires="p14">
      <p:transition spd="slow" p14:dur="2000" advTm="71746"/>
    </mc:Choice>
    <mc:Fallback xmlns="">
      <p:transition spd="slow" advTm="71746"/>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5B38-DA31-8740-94BC-C8B226BE3AFF}"/>
              </a:ext>
            </a:extLst>
          </p:cNvPr>
          <p:cNvSpPr>
            <a:spLocks noGrp="1"/>
          </p:cNvSpPr>
          <p:nvPr>
            <p:ph type="ctrTitle"/>
          </p:nvPr>
        </p:nvSpPr>
        <p:spPr>
          <a:xfrm>
            <a:off x="4310743" y="948148"/>
            <a:ext cx="4252865" cy="3201724"/>
          </a:xfrm>
        </p:spPr>
        <p:txBody>
          <a:bodyPr vert="horz" lIns="68580" tIns="34290" rIns="68580" bIns="34290" rtlCol="0" anchor="ctr" anchorCtr="0">
            <a:normAutofit/>
          </a:bodyPr>
          <a:lstStyle/>
          <a:p>
            <a:r>
              <a:rPr lang="en-US" b="1" dirty="0"/>
              <a:t>Problems Related to Aging</a:t>
            </a:r>
            <a:endParaRPr lang="en-US" dirty="0"/>
          </a:p>
        </p:txBody>
      </p:sp>
      <p:sp>
        <p:nvSpPr>
          <p:cNvPr id="17" name="Subtitle 2">
            <a:extLst>
              <a:ext uri="{FF2B5EF4-FFF2-40B4-BE49-F238E27FC236}">
                <a16:creationId xmlns:a16="http://schemas.microsoft.com/office/drawing/2014/main" id="{F4301FE4-1484-4FF8-BDC0-7B42C855754A}"/>
              </a:ext>
            </a:extLst>
          </p:cNvPr>
          <p:cNvSpPr>
            <a:spLocks noGrp="1"/>
          </p:cNvSpPr>
          <p:nvPr>
            <p:ph type="subTitle" idx="1"/>
          </p:nvPr>
        </p:nvSpPr>
        <p:spPr>
          <a:xfrm>
            <a:off x="500749" y="3113314"/>
            <a:ext cx="3475355" cy="1193386"/>
          </a:xfrm>
        </p:spPr>
        <p:txBody>
          <a:bodyPr anchor="b">
            <a:normAutofit/>
          </a:bodyPr>
          <a:lstStyle/>
          <a:p>
            <a:pPr>
              <a:spcAft>
                <a:spcPts val="600"/>
              </a:spcAft>
            </a:pPr>
            <a:r>
              <a:rPr lang="en-US" dirty="0"/>
              <a:t>Considerations for the Elderly</a:t>
            </a:r>
            <a:endParaRPr lang="en-US"/>
          </a:p>
        </p:txBody>
      </p:sp>
      <p:pic>
        <p:nvPicPr>
          <p:cNvPr id="12" name="Picture 2" descr="Lonely Lives: Alarming Number Of Seniors Go Entire Week Without Talking To  Anyone - Study Finds">
            <a:extLst>
              <a:ext uri="{FF2B5EF4-FFF2-40B4-BE49-F238E27FC236}">
                <a16:creationId xmlns:a16="http://schemas.microsoft.com/office/drawing/2014/main" id="{325A5F31-B0AB-764B-AB20-587AED6086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8" r="18119" b="-5"/>
          <a:stretch/>
        </p:blipFill>
        <p:spPr bwMode="auto">
          <a:xfrm>
            <a:off x="2057712" y="1025626"/>
            <a:ext cx="1798346" cy="17983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40641"/>
      </p:ext>
    </p:extLst>
  </p:cSld>
  <p:clrMapOvr>
    <a:masterClrMapping/>
  </p:clrMapOvr>
  <mc:AlternateContent xmlns:mc="http://schemas.openxmlformats.org/markup-compatibility/2006" xmlns:p14="http://schemas.microsoft.com/office/powerpoint/2010/main">
    <mc:Choice Requires="p14">
      <p:transition spd="slow" p14:dur="2000" advTm="75195"/>
    </mc:Choice>
    <mc:Fallback xmlns="">
      <p:transition spd="slow" advTm="75195"/>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A865-3C6C-054B-9D1B-6374BE63D331}"/>
              </a:ext>
            </a:extLst>
          </p:cNvPr>
          <p:cNvSpPr>
            <a:spLocks noGrp="1"/>
          </p:cNvSpPr>
          <p:nvPr>
            <p:ph type="title"/>
          </p:nvPr>
        </p:nvSpPr>
        <p:spPr>
          <a:xfrm>
            <a:off x="488481" y="480061"/>
            <a:ext cx="2532887" cy="2761482"/>
          </a:xfrm>
          <a:noFill/>
        </p:spPr>
        <p:txBody>
          <a:bodyPr vert="horz" lIns="68580" tIns="34290" rIns="68580" bIns="34290" rtlCol="0" anchor="b" anchorCtr="0">
            <a:normAutofit/>
          </a:bodyPr>
          <a:lstStyle/>
          <a:p>
            <a:r>
              <a:rPr lang="en-US"/>
              <a:t>Overview</a:t>
            </a:r>
          </a:p>
        </p:txBody>
      </p:sp>
      <p:graphicFrame>
        <p:nvGraphicFramePr>
          <p:cNvPr id="5" name="Content Placeholder 2">
            <a:extLst>
              <a:ext uri="{FF2B5EF4-FFF2-40B4-BE49-F238E27FC236}">
                <a16:creationId xmlns:a16="http://schemas.microsoft.com/office/drawing/2014/main" id="{CCB70E6A-B0F4-41ED-8AC0-37CD096995D6}"/>
              </a:ext>
            </a:extLst>
          </p:cNvPr>
          <p:cNvGraphicFramePr>
            <a:graphicFrameLocks noGrp="1"/>
          </p:cNvGraphicFramePr>
          <p:nvPr>
            <p:ph idx="1"/>
            <p:extLst>
              <p:ext uri="{D42A27DB-BD31-4B8C-83A1-F6EECF244321}">
                <p14:modId xmlns:p14="http://schemas.microsoft.com/office/powerpoint/2010/main" val="418067958"/>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4729887"/>
      </p:ext>
    </p:extLst>
  </p:cSld>
  <p:clrMapOvr>
    <a:masterClrMapping/>
  </p:clrMapOvr>
  <mc:AlternateContent xmlns:mc="http://schemas.openxmlformats.org/markup-compatibility/2006" xmlns:p14="http://schemas.microsoft.com/office/powerpoint/2010/main">
    <mc:Choice Requires="p14">
      <p:transition spd="slow" p14:dur="2000" advTm="34285"/>
    </mc:Choice>
    <mc:Fallback xmlns="">
      <p:transition spd="slow" advTm="34285"/>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7990" y="387178"/>
            <a:ext cx="3141029" cy="1155872"/>
          </a:xfrm>
        </p:spPr>
        <p:txBody>
          <a:bodyPr anchor="t">
            <a:normAutofit/>
          </a:bodyPr>
          <a:lstStyle/>
          <a:p>
            <a:r>
              <a:rPr lang="en-US"/>
              <a:t>Graying Of America</a:t>
            </a:r>
          </a:p>
        </p:txBody>
      </p:sp>
      <p:graphicFrame>
        <p:nvGraphicFramePr>
          <p:cNvPr id="4101" name="Rectangle 3">
            <a:extLst>
              <a:ext uri="{FF2B5EF4-FFF2-40B4-BE49-F238E27FC236}">
                <a16:creationId xmlns:a16="http://schemas.microsoft.com/office/drawing/2014/main" id="{A691C60C-B194-48D0-A639-449144284CEF}"/>
              </a:ext>
            </a:extLst>
          </p:cNvPr>
          <p:cNvGraphicFramePr>
            <a:graphicFrameLocks noGrp="1"/>
          </p:cNvGraphicFramePr>
          <p:nvPr>
            <p:ph idx="1"/>
            <p:extLst>
              <p:ext uri="{D42A27DB-BD31-4B8C-83A1-F6EECF244321}">
                <p14:modId xmlns:p14="http://schemas.microsoft.com/office/powerpoint/2010/main" val="1665161795"/>
              </p:ext>
            </p:extLst>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8C231B76-C41D-0B4B-9929-9220238C74E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90041831"/>
      </p:ext>
    </p:extLst>
  </p:cSld>
  <p:clrMapOvr>
    <a:masterClrMapping/>
  </p:clrMapOvr>
  <mc:AlternateContent xmlns:mc="http://schemas.openxmlformats.org/markup-compatibility/2006" xmlns:p14="http://schemas.microsoft.com/office/powerpoint/2010/main">
    <mc:Choice Requires="p14">
      <p:transition spd="slow" p14:dur="2000" advTm="37053"/>
    </mc:Choice>
    <mc:Fallback xmlns="">
      <p:transition spd="slow" advTm="37053"/>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4E111-5AFE-A349-91F5-580E29DF7A5D}"/>
              </a:ext>
            </a:extLst>
          </p:cNvPr>
          <p:cNvSpPr>
            <a:spLocks noGrp="1"/>
          </p:cNvSpPr>
          <p:nvPr>
            <p:ph type="title"/>
          </p:nvPr>
        </p:nvSpPr>
        <p:spPr/>
        <p:txBody>
          <a:bodyPr/>
          <a:lstStyle/>
          <a:p>
            <a:r>
              <a:rPr lang="en-US" dirty="0"/>
              <a:t>Categories of Aging</a:t>
            </a:r>
          </a:p>
        </p:txBody>
      </p:sp>
      <p:graphicFrame>
        <p:nvGraphicFramePr>
          <p:cNvPr id="5" name="Content Placeholder 2">
            <a:extLst>
              <a:ext uri="{FF2B5EF4-FFF2-40B4-BE49-F238E27FC236}">
                <a16:creationId xmlns:a16="http://schemas.microsoft.com/office/drawing/2014/main" id="{7CF28D7E-C8D1-45E7-9E5A-20C817282D65}"/>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649999"/>
      </p:ext>
    </p:extLst>
  </p:cSld>
  <p:clrMapOvr>
    <a:masterClrMapping/>
  </p:clrMapOvr>
  <mc:AlternateContent xmlns:mc="http://schemas.openxmlformats.org/markup-compatibility/2006" xmlns:p14="http://schemas.microsoft.com/office/powerpoint/2010/main">
    <mc:Choice Requires="p14">
      <p:transition spd="slow" p14:dur="2000" advTm="42173"/>
    </mc:Choice>
    <mc:Fallback xmlns="">
      <p:transition spd="slow" advTm="42173"/>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07BD1D-F5C0-BD4C-9773-5E4E10610BBB}"/>
              </a:ext>
            </a:extLst>
          </p:cNvPr>
          <p:cNvPicPr>
            <a:picLocks noChangeAspect="1"/>
          </p:cNvPicPr>
          <p:nvPr/>
        </p:nvPicPr>
        <p:blipFill>
          <a:blip r:embed="rId2"/>
          <a:stretch>
            <a:fillRect/>
          </a:stretch>
        </p:blipFill>
        <p:spPr>
          <a:xfrm>
            <a:off x="130083" y="50800"/>
            <a:ext cx="8883834" cy="4575175"/>
          </a:xfrm>
          <a:prstGeom prst="rect">
            <a:avLst/>
          </a:prstGeom>
          <a:noFill/>
        </p:spPr>
      </p:pic>
    </p:spTree>
    <p:extLst>
      <p:ext uri="{BB962C8B-B14F-4D97-AF65-F5344CB8AC3E}">
        <p14:creationId xmlns:p14="http://schemas.microsoft.com/office/powerpoint/2010/main" val="640621134"/>
      </p:ext>
    </p:extLst>
  </p:cSld>
  <p:clrMapOvr>
    <a:masterClrMapping/>
  </p:clrMapOvr>
  <mc:AlternateContent xmlns:mc="http://schemas.openxmlformats.org/markup-compatibility/2006" xmlns:p14="http://schemas.microsoft.com/office/powerpoint/2010/main">
    <mc:Choice Requires="p14">
      <p:transition spd="slow" p14:dur="2000" advTm="48440"/>
    </mc:Choice>
    <mc:Fallback xmlns="">
      <p:transition spd="slow" advTm="4844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2A9D4-F680-D241-89F1-218424187647}"/>
              </a:ext>
            </a:extLst>
          </p:cNvPr>
          <p:cNvSpPr>
            <a:spLocks noGrp="1"/>
          </p:cNvSpPr>
          <p:nvPr>
            <p:ph type="title"/>
          </p:nvPr>
        </p:nvSpPr>
        <p:spPr>
          <a:xfrm>
            <a:off x="628650" y="384048"/>
            <a:ext cx="7886700" cy="883968"/>
          </a:xfrm>
        </p:spPr>
        <p:txBody>
          <a:bodyPr anchor="t">
            <a:normAutofit/>
          </a:bodyPr>
          <a:lstStyle/>
          <a:p>
            <a:r>
              <a:rPr lang="en-US"/>
              <a:t>Polypharmacy of Aging</a:t>
            </a:r>
          </a:p>
        </p:txBody>
      </p:sp>
      <p:graphicFrame>
        <p:nvGraphicFramePr>
          <p:cNvPr id="21" name="Content Placeholder 3">
            <a:extLst>
              <a:ext uri="{FF2B5EF4-FFF2-40B4-BE49-F238E27FC236}">
                <a16:creationId xmlns:a16="http://schemas.microsoft.com/office/drawing/2014/main" id="{01AF0CC9-83AE-4289-8E64-AF307BEE49A7}"/>
              </a:ext>
            </a:extLst>
          </p:cNvPr>
          <p:cNvGraphicFramePr>
            <a:graphicFrameLocks noGrp="1"/>
          </p:cNvGraphicFramePr>
          <p:nvPr>
            <p:ph idx="1"/>
            <p:extLst>
              <p:ext uri="{D42A27DB-BD31-4B8C-83A1-F6EECF244321}">
                <p14:modId xmlns:p14="http://schemas.microsoft.com/office/powerpoint/2010/main" val="4120346098"/>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731284"/>
      </p:ext>
    </p:extLst>
  </p:cSld>
  <p:clrMapOvr>
    <a:masterClrMapping/>
  </p:clrMapOvr>
  <mc:AlternateContent xmlns:mc="http://schemas.openxmlformats.org/markup-compatibility/2006" xmlns:p14="http://schemas.microsoft.com/office/powerpoint/2010/main">
    <mc:Choice Requires="p14">
      <p:transition spd="slow" p14:dur="2000" advTm="46651"/>
    </mc:Choice>
    <mc:Fallback xmlns="">
      <p:transition spd="slow" advTm="46651"/>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31366464">
            <a:extLst>
              <a:ext uri="{FF2B5EF4-FFF2-40B4-BE49-F238E27FC236}">
                <a16:creationId xmlns:a16="http://schemas.microsoft.com/office/drawing/2014/main" id="{E4DEF6B2-EDE5-3140-B313-45B61890BB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17115" y="482600"/>
            <a:ext cx="3509771" cy="41783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388CD669-AF95-2F4C-AE16-C719E15DF7F3}"/>
              </a:ext>
            </a:extLst>
          </p:cNvPr>
          <p:cNvSpPr/>
          <p:nvPr/>
        </p:nvSpPr>
        <p:spPr>
          <a:xfrm>
            <a:off x="3417073" y="679836"/>
            <a:ext cx="590682" cy="268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ight Arrow 2">
            <a:extLst>
              <a:ext uri="{FF2B5EF4-FFF2-40B4-BE49-F238E27FC236}">
                <a16:creationId xmlns:a16="http://schemas.microsoft.com/office/drawing/2014/main" id="{71D1F685-F0F3-2142-A9B1-8BE7850B7BFF}"/>
              </a:ext>
            </a:extLst>
          </p:cNvPr>
          <p:cNvSpPr/>
          <p:nvPr/>
        </p:nvSpPr>
        <p:spPr>
          <a:xfrm>
            <a:off x="3470744" y="1443161"/>
            <a:ext cx="590682" cy="268059"/>
          </a:xfrm>
          <a:prstGeom prst="rightArrow">
            <a:avLst>
              <a:gd name="adj1" fmla="val 4555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Left Arrow 3">
            <a:extLst>
              <a:ext uri="{FF2B5EF4-FFF2-40B4-BE49-F238E27FC236}">
                <a16:creationId xmlns:a16="http://schemas.microsoft.com/office/drawing/2014/main" id="{357A7F58-0830-CB48-BB8E-AB4508A9258D}"/>
              </a:ext>
            </a:extLst>
          </p:cNvPr>
          <p:cNvSpPr/>
          <p:nvPr/>
        </p:nvSpPr>
        <p:spPr>
          <a:xfrm>
            <a:off x="6219519" y="2152816"/>
            <a:ext cx="572494" cy="2442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096244910"/>
      </p:ext>
    </p:extLst>
  </p:cSld>
  <p:clrMapOvr>
    <a:masterClrMapping/>
  </p:clrMapOvr>
  <mc:AlternateContent xmlns:mc="http://schemas.openxmlformats.org/markup-compatibility/2006" xmlns:p14="http://schemas.microsoft.com/office/powerpoint/2010/main">
    <mc:Choice Requires="p14">
      <p:transition spd="slow" p14:dur="2000" advTm="30820"/>
    </mc:Choice>
    <mc:Fallback xmlns="">
      <p:transition spd="slow" advTm="30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E880-A6A9-A549-9071-F9B7ABD1FC24}"/>
              </a:ext>
            </a:extLst>
          </p:cNvPr>
          <p:cNvSpPr>
            <a:spLocks noGrp="1"/>
          </p:cNvSpPr>
          <p:nvPr>
            <p:ph type="title"/>
          </p:nvPr>
        </p:nvSpPr>
        <p:spPr>
          <a:xfrm>
            <a:off x="401266" y="514350"/>
            <a:ext cx="2809767" cy="3829050"/>
          </a:xfrm>
        </p:spPr>
        <p:txBody>
          <a:bodyPr>
            <a:normAutofit/>
          </a:bodyPr>
          <a:lstStyle/>
          <a:p>
            <a:r>
              <a:rPr lang="en-US" sz="3000" dirty="0"/>
              <a:t>Syndromes of Aging</a:t>
            </a:r>
          </a:p>
        </p:txBody>
      </p:sp>
      <p:graphicFrame>
        <p:nvGraphicFramePr>
          <p:cNvPr id="5" name="Content Placeholder 2">
            <a:extLst>
              <a:ext uri="{FF2B5EF4-FFF2-40B4-BE49-F238E27FC236}">
                <a16:creationId xmlns:a16="http://schemas.microsoft.com/office/drawing/2014/main" id="{92708BDC-4573-42F1-9113-7BAC588E0EA8}"/>
              </a:ext>
            </a:extLst>
          </p:cNvPr>
          <p:cNvGraphicFramePr>
            <a:graphicFrameLocks noGrp="1"/>
          </p:cNvGraphicFramePr>
          <p:nvPr>
            <p:ph idx="1"/>
            <p:extLst>
              <p:ext uri="{D42A27DB-BD31-4B8C-83A1-F6EECF244321}">
                <p14:modId xmlns:p14="http://schemas.microsoft.com/office/powerpoint/2010/main" val="113730927"/>
              </p:ext>
            </p:extLst>
          </p:nvPr>
        </p:nvGraphicFramePr>
        <p:xfrm>
          <a:off x="3757613" y="514350"/>
          <a:ext cx="4869656"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E1F4463-1A20-9247-AB0D-D8BA60B5FC0A}"/>
              </a:ext>
            </a:extLst>
          </p:cNvPr>
          <p:cNvSpPr/>
          <p:nvPr/>
        </p:nvSpPr>
        <p:spPr>
          <a:xfrm>
            <a:off x="4238112" y="4669230"/>
            <a:ext cx="4833151" cy="577081"/>
          </a:xfrm>
          <a:prstGeom prst="rect">
            <a:avLst/>
          </a:prstGeom>
        </p:spPr>
        <p:txBody>
          <a:bodyPr wrap="square">
            <a:spAutoFit/>
          </a:bodyPr>
          <a:lstStyle/>
          <a:p>
            <a:r>
              <a:rPr lang="en-US" sz="1050"/>
              <a:t>Krutko VN, Dontsov VI, Khalyavkin AV, Markova AM. Natural aging as as a sequential poly-systemic syndrome. Frontiers in Bioscience. 2018;23:909-20.</a:t>
            </a:r>
            <a:br>
              <a:rPr lang="en-US" sz="1050" b="1"/>
            </a:br>
            <a:endParaRPr lang="en-US" sz="1050" dirty="0"/>
          </a:p>
        </p:txBody>
      </p:sp>
    </p:spTree>
    <p:extLst>
      <p:ext uri="{BB962C8B-B14F-4D97-AF65-F5344CB8AC3E}">
        <p14:creationId xmlns:p14="http://schemas.microsoft.com/office/powerpoint/2010/main" val="1662385010"/>
      </p:ext>
    </p:extLst>
  </p:cSld>
  <p:clrMapOvr>
    <a:masterClrMapping/>
  </p:clrMapOvr>
  <mc:AlternateContent xmlns:mc="http://schemas.openxmlformats.org/markup-compatibility/2006" xmlns:p14="http://schemas.microsoft.com/office/powerpoint/2010/main">
    <mc:Choice Requires="p14">
      <p:transition spd="slow" p14:dur="2000" advTm="37573"/>
    </mc:Choice>
    <mc:Fallback xmlns="">
      <p:transition spd="slow" advTm="37573"/>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383D3-4F3F-7D40-8521-5FBA07000D44}"/>
              </a:ext>
            </a:extLst>
          </p:cNvPr>
          <p:cNvSpPr>
            <a:spLocks noGrp="1"/>
          </p:cNvSpPr>
          <p:nvPr>
            <p:ph type="title"/>
          </p:nvPr>
        </p:nvSpPr>
        <p:spPr>
          <a:xfrm>
            <a:off x="401266" y="514350"/>
            <a:ext cx="2575850" cy="3829050"/>
          </a:xfrm>
        </p:spPr>
        <p:txBody>
          <a:bodyPr>
            <a:normAutofit/>
          </a:bodyPr>
          <a:lstStyle/>
          <a:p>
            <a:r>
              <a:rPr lang="en-US" sz="3000" dirty="0"/>
              <a:t>Syndromes of Aging</a:t>
            </a:r>
          </a:p>
        </p:txBody>
      </p:sp>
      <p:graphicFrame>
        <p:nvGraphicFramePr>
          <p:cNvPr id="22" name="Content Placeholder 2">
            <a:extLst>
              <a:ext uri="{FF2B5EF4-FFF2-40B4-BE49-F238E27FC236}">
                <a16:creationId xmlns:a16="http://schemas.microsoft.com/office/drawing/2014/main" id="{6C5A5D1F-CA6C-4BD1-90A5-51FEE32BC880}"/>
              </a:ext>
            </a:extLst>
          </p:cNvPr>
          <p:cNvGraphicFramePr>
            <a:graphicFrameLocks noGrp="1"/>
          </p:cNvGraphicFramePr>
          <p:nvPr>
            <p:ph idx="1"/>
          </p:nvPr>
        </p:nvGraphicFramePr>
        <p:xfrm>
          <a:off x="3757613" y="514350"/>
          <a:ext cx="4869656"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F6369B47-647F-0740-B8EA-62617EA7288A}"/>
              </a:ext>
            </a:extLst>
          </p:cNvPr>
          <p:cNvSpPr/>
          <p:nvPr/>
        </p:nvSpPr>
        <p:spPr>
          <a:xfrm>
            <a:off x="4447415" y="4604346"/>
            <a:ext cx="4572000" cy="738664"/>
          </a:xfrm>
          <a:prstGeom prst="rect">
            <a:avLst/>
          </a:prstGeom>
        </p:spPr>
        <p:txBody>
          <a:bodyPr>
            <a:spAutoFit/>
          </a:bodyPr>
          <a:lstStyle/>
          <a:p>
            <a:r>
              <a:rPr lang="en-US" sz="1050" dirty="0"/>
              <a:t>Krutko VN, </a:t>
            </a:r>
            <a:r>
              <a:rPr lang="en-US" sz="1050" dirty="0" err="1"/>
              <a:t>Dontsov</a:t>
            </a:r>
            <a:r>
              <a:rPr lang="en-US" sz="1050" dirty="0"/>
              <a:t> VI, </a:t>
            </a:r>
            <a:r>
              <a:rPr lang="en-US" sz="1050" dirty="0" err="1"/>
              <a:t>Khalyavkin</a:t>
            </a:r>
            <a:r>
              <a:rPr lang="en-US" sz="1050" dirty="0"/>
              <a:t> AV, Markova AM. Natural aging as as a sequential poly-systemic syndrome. Frontiers in Bioscience. 2018;23:909-20.</a:t>
            </a:r>
            <a:br>
              <a:rPr lang="en-US" sz="1050" b="1" dirty="0"/>
            </a:br>
            <a:endParaRPr lang="en-US" sz="1050" dirty="0"/>
          </a:p>
        </p:txBody>
      </p:sp>
    </p:spTree>
    <p:extLst>
      <p:ext uri="{BB962C8B-B14F-4D97-AF65-F5344CB8AC3E}">
        <p14:creationId xmlns:p14="http://schemas.microsoft.com/office/powerpoint/2010/main" val="2291015671"/>
      </p:ext>
    </p:extLst>
  </p:cSld>
  <p:clrMapOvr>
    <a:masterClrMapping/>
  </p:clrMapOvr>
  <mc:AlternateContent xmlns:mc="http://schemas.openxmlformats.org/markup-compatibility/2006" xmlns:p14="http://schemas.microsoft.com/office/powerpoint/2010/main">
    <mc:Choice Requires="p14">
      <p:transition spd="slow" p14:dur="2000" advTm="32643"/>
    </mc:Choice>
    <mc:Fallback xmlns="">
      <p:transition spd="slow" advTm="326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5070D6-3A64-E943-8CFF-1F9A48E64578}"/>
              </a:ext>
            </a:extLst>
          </p:cNvPr>
          <p:cNvSpPr>
            <a:spLocks noGrp="1"/>
          </p:cNvSpPr>
          <p:nvPr>
            <p:ph type="title"/>
          </p:nvPr>
        </p:nvSpPr>
        <p:spPr>
          <a:xfrm>
            <a:off x="628650" y="384048"/>
            <a:ext cx="7886700" cy="883968"/>
          </a:xfrm>
        </p:spPr>
        <p:txBody>
          <a:bodyPr>
            <a:noAutofit/>
          </a:bodyPr>
          <a:lstStyle/>
          <a:p>
            <a:r>
              <a:rPr lang="en-US" dirty="0"/>
              <a:t>Dr. John Riggs</a:t>
            </a:r>
          </a:p>
        </p:txBody>
      </p:sp>
      <p:sp>
        <p:nvSpPr>
          <p:cNvPr id="3" name="Content Placeholder 2">
            <a:extLst>
              <a:ext uri="{FF2B5EF4-FFF2-40B4-BE49-F238E27FC236}">
                <a16:creationId xmlns:a16="http://schemas.microsoft.com/office/drawing/2014/main" id="{2A121986-7054-3247-AAF8-7F4274834F6D}"/>
              </a:ext>
            </a:extLst>
          </p:cNvPr>
          <p:cNvSpPr>
            <a:spLocks noGrp="1"/>
          </p:cNvSpPr>
          <p:nvPr>
            <p:ph idx="1"/>
          </p:nvPr>
        </p:nvSpPr>
        <p:spPr>
          <a:xfrm>
            <a:off x="628650" y="1003610"/>
            <a:ext cx="7886700" cy="3628715"/>
          </a:xfrm>
        </p:spPr>
        <p:txBody>
          <a:bodyPr>
            <a:normAutofit fontScale="92500" lnSpcReduction="10000"/>
          </a:bodyPr>
          <a:lstStyle/>
          <a:p>
            <a:pPr marL="0" indent="0">
              <a:buNone/>
            </a:pPr>
            <a:r>
              <a:rPr lang="en-US" sz="1600" dirty="0"/>
              <a:t>“Wells and I had a . . . conference that night &amp; determination to try the gas on Wells the next morning. Wells went to the Hall &amp; asked Colton to let him have a bag of gas as he wanted to take it and have a tooth pulled--&amp; he invited the party, Colton, Cooley, and two others to come up and witness the operation. I was attending to a patient but was awaiting Wells' return. When I entered Wells' office, the said parties were there. Wells took his seat in the operating chair. I examined the tooth so as to be ready to operate without delay. Wells took the bag in his lap-held the tube to his mouth &amp; inhaled till insensibility relaxed the muscles of his arms -his hands fell on his breast-his head dropped on the head-rest &amp; I instantly, passed the forceps into the mouth onto the tooth and extracted it. Mr. Colton, Cooley and the two there stood by the open door ready to run out if Wells jumped up from the chair &amp; made any hostile demonstrations. You may ask-Why did he not get up? Simply because he could not. Our agreement, the night previous was, to push the administration to a point hitherto unknown. We knew not whether death or success confronted us. It was terra incognito we were bound to explore-the result is known to the world. No one but Wells and myself knew to what point the inhalation was to be carried-the result was painfully problematical to us but the great law of Nature, hitherto unknown, was kind to us &amp; a grand discovery was born into the world.</a:t>
            </a:r>
            <a:br>
              <a:rPr lang="en-US" sz="1600" dirty="0"/>
            </a:br>
            <a:endParaRPr lang="en-US" sz="1600" dirty="0"/>
          </a:p>
          <a:p>
            <a:endParaRPr lang="en-US" dirty="0"/>
          </a:p>
        </p:txBody>
      </p:sp>
    </p:spTree>
    <p:extLst>
      <p:ext uri="{BB962C8B-B14F-4D97-AF65-F5344CB8AC3E}">
        <p14:creationId xmlns:p14="http://schemas.microsoft.com/office/powerpoint/2010/main" val="79855989"/>
      </p:ext>
    </p:extLst>
  </p:cSld>
  <p:clrMapOvr>
    <a:masterClrMapping/>
  </p:clrMapOvr>
  <mc:AlternateContent xmlns:mc="http://schemas.openxmlformats.org/markup-compatibility/2006" xmlns:p14="http://schemas.microsoft.com/office/powerpoint/2010/main">
    <mc:Choice Requires="p14">
      <p:transition spd="slow" p14:dur="2000" advTm="114363"/>
    </mc:Choice>
    <mc:Fallback xmlns="">
      <p:transition spd="slow" advTm="114363"/>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F673-3767-FD43-BB07-9AE2B680910B}"/>
              </a:ext>
            </a:extLst>
          </p:cNvPr>
          <p:cNvSpPr>
            <a:spLocks noGrp="1"/>
          </p:cNvSpPr>
          <p:nvPr>
            <p:ph type="title"/>
          </p:nvPr>
        </p:nvSpPr>
        <p:spPr>
          <a:xfrm>
            <a:off x="647272" y="759003"/>
            <a:ext cx="2740970" cy="3596556"/>
          </a:xfrm>
        </p:spPr>
        <p:txBody>
          <a:bodyPr>
            <a:normAutofit/>
          </a:bodyPr>
          <a:lstStyle/>
          <a:p>
            <a:r>
              <a:rPr lang="en-US" dirty="0"/>
              <a:t>Syndromes of Aging</a:t>
            </a:r>
          </a:p>
        </p:txBody>
      </p:sp>
      <p:graphicFrame>
        <p:nvGraphicFramePr>
          <p:cNvPr id="5" name="Content Placeholder 2">
            <a:extLst>
              <a:ext uri="{FF2B5EF4-FFF2-40B4-BE49-F238E27FC236}">
                <a16:creationId xmlns:a16="http://schemas.microsoft.com/office/drawing/2014/main" id="{5ED92A9E-65C7-4D90-83D0-9D791322ABFA}"/>
              </a:ext>
            </a:extLst>
          </p:cNvPr>
          <p:cNvGraphicFramePr>
            <a:graphicFrameLocks noGrp="1"/>
          </p:cNvGraphicFramePr>
          <p:nvPr>
            <p:ph idx="1"/>
            <p:extLst>
              <p:ext uri="{D42A27DB-BD31-4B8C-83A1-F6EECF244321}">
                <p14:modId xmlns:p14="http://schemas.microsoft.com/office/powerpoint/2010/main" val="877755302"/>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05EE2123-0FD8-3C47-85BC-14500435707F}"/>
              </a:ext>
            </a:extLst>
          </p:cNvPr>
          <p:cNvSpPr/>
          <p:nvPr/>
        </p:nvSpPr>
        <p:spPr>
          <a:xfrm>
            <a:off x="4208928" y="4772272"/>
            <a:ext cx="4572000" cy="738664"/>
          </a:xfrm>
          <a:prstGeom prst="rect">
            <a:avLst/>
          </a:prstGeom>
        </p:spPr>
        <p:txBody>
          <a:bodyPr>
            <a:spAutoFit/>
          </a:bodyPr>
          <a:lstStyle/>
          <a:p>
            <a:r>
              <a:rPr lang="en-US" sz="1050" dirty="0"/>
              <a:t>Krutko VN, </a:t>
            </a:r>
            <a:r>
              <a:rPr lang="en-US" sz="1050" dirty="0" err="1"/>
              <a:t>Dontsov</a:t>
            </a:r>
            <a:r>
              <a:rPr lang="en-US" sz="1050" dirty="0"/>
              <a:t> VI, </a:t>
            </a:r>
            <a:r>
              <a:rPr lang="en-US" sz="1050" dirty="0" err="1"/>
              <a:t>Khalyavkin</a:t>
            </a:r>
            <a:r>
              <a:rPr lang="en-US" sz="1050" dirty="0"/>
              <a:t> AV, Markova AM. Natural aging as as a sequential poly-systemic syndrome. Frontiers in Bioscience. 2018;23:909-20.</a:t>
            </a:r>
            <a:br>
              <a:rPr lang="en-US" sz="1050" b="1" dirty="0"/>
            </a:br>
            <a:endParaRPr lang="en-US" sz="1050" dirty="0"/>
          </a:p>
        </p:txBody>
      </p:sp>
    </p:spTree>
    <p:extLst>
      <p:ext uri="{BB962C8B-B14F-4D97-AF65-F5344CB8AC3E}">
        <p14:creationId xmlns:p14="http://schemas.microsoft.com/office/powerpoint/2010/main" val="4150748404"/>
      </p:ext>
    </p:extLst>
  </p:cSld>
  <p:clrMapOvr>
    <a:masterClrMapping/>
  </p:clrMapOvr>
  <mc:AlternateContent xmlns:mc="http://schemas.openxmlformats.org/markup-compatibility/2006" xmlns:p14="http://schemas.microsoft.com/office/powerpoint/2010/main">
    <mc:Choice Requires="p14">
      <p:transition spd="slow" p14:dur="2000" advTm="55280"/>
    </mc:Choice>
    <mc:Fallback xmlns="">
      <p:transition spd="slow" advTm="5528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DFC0-8C19-374B-BC87-5FBACAD7358F}"/>
              </a:ext>
            </a:extLst>
          </p:cNvPr>
          <p:cNvSpPr>
            <a:spLocks noGrp="1"/>
          </p:cNvSpPr>
          <p:nvPr>
            <p:ph type="title"/>
          </p:nvPr>
        </p:nvSpPr>
        <p:spPr>
          <a:xfrm>
            <a:off x="647272" y="759003"/>
            <a:ext cx="2762235" cy="3596556"/>
          </a:xfrm>
        </p:spPr>
        <p:txBody>
          <a:bodyPr>
            <a:normAutofit/>
          </a:bodyPr>
          <a:lstStyle/>
          <a:p>
            <a:r>
              <a:rPr lang="en-US" dirty="0"/>
              <a:t>Syndromes of Aging</a:t>
            </a:r>
          </a:p>
        </p:txBody>
      </p:sp>
      <p:graphicFrame>
        <p:nvGraphicFramePr>
          <p:cNvPr id="5" name="Content Placeholder 2">
            <a:extLst>
              <a:ext uri="{FF2B5EF4-FFF2-40B4-BE49-F238E27FC236}">
                <a16:creationId xmlns:a16="http://schemas.microsoft.com/office/drawing/2014/main" id="{30DFFF0D-C8FF-450A-BD00-65A9BC7D3C1A}"/>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ectangle 20">
            <a:extLst>
              <a:ext uri="{FF2B5EF4-FFF2-40B4-BE49-F238E27FC236}">
                <a16:creationId xmlns:a16="http://schemas.microsoft.com/office/drawing/2014/main" id="{6E404503-A747-A34B-A622-D22564F84552}"/>
              </a:ext>
            </a:extLst>
          </p:cNvPr>
          <p:cNvSpPr/>
          <p:nvPr/>
        </p:nvSpPr>
        <p:spPr>
          <a:xfrm>
            <a:off x="1538177" y="4736090"/>
            <a:ext cx="7821673" cy="577081"/>
          </a:xfrm>
          <a:prstGeom prst="rect">
            <a:avLst/>
          </a:prstGeom>
        </p:spPr>
        <p:txBody>
          <a:bodyPr wrap="square">
            <a:spAutoFit/>
          </a:bodyPr>
          <a:lstStyle/>
          <a:p>
            <a:r>
              <a:rPr lang="en-US" sz="1050" dirty="0"/>
              <a:t>Krutko VN, </a:t>
            </a:r>
            <a:r>
              <a:rPr lang="en-US" sz="1050" dirty="0" err="1"/>
              <a:t>Dontsov</a:t>
            </a:r>
            <a:r>
              <a:rPr lang="en-US" sz="1050" dirty="0"/>
              <a:t> VI, </a:t>
            </a:r>
            <a:r>
              <a:rPr lang="en-US" sz="1050" dirty="0" err="1"/>
              <a:t>Khalyavkin</a:t>
            </a:r>
            <a:r>
              <a:rPr lang="en-US" sz="1050" dirty="0"/>
              <a:t> AV, Markova AM. Natural aging as as a sequential poly-systemic syndrome. Frontiers in Bioscience. 2018;23:909-20.</a:t>
            </a:r>
            <a:br>
              <a:rPr lang="en-US" sz="1050" b="1" dirty="0"/>
            </a:br>
            <a:endParaRPr lang="en-US" sz="1050" dirty="0"/>
          </a:p>
        </p:txBody>
      </p:sp>
    </p:spTree>
    <p:extLst>
      <p:ext uri="{BB962C8B-B14F-4D97-AF65-F5344CB8AC3E}">
        <p14:creationId xmlns:p14="http://schemas.microsoft.com/office/powerpoint/2010/main" val="2755579610"/>
      </p:ext>
    </p:extLst>
  </p:cSld>
  <p:clrMapOvr>
    <a:masterClrMapping/>
  </p:clrMapOvr>
  <mc:AlternateContent xmlns:mc="http://schemas.openxmlformats.org/markup-compatibility/2006" xmlns:p14="http://schemas.microsoft.com/office/powerpoint/2010/main">
    <mc:Choice Requires="p14">
      <p:transition spd="slow" p14:dur="2000" advTm="48011"/>
    </mc:Choice>
    <mc:Fallback xmlns="">
      <p:transition spd="slow" advTm="48011"/>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nely Lives: Alarming Number Of Seniors Go Entire Week Without Talking To  Anyone - Study Finds">
            <a:extLst>
              <a:ext uri="{FF2B5EF4-FFF2-40B4-BE49-F238E27FC236}">
                <a16:creationId xmlns:a16="http://schemas.microsoft.com/office/drawing/2014/main" id="{F9F76FA8-DD93-F34E-A01D-FCF13A28FE5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1728" b="36"/>
          <a:stretch/>
        </p:blipFill>
        <p:spPr bwMode="auto">
          <a:xfrm>
            <a:off x="15" y="1"/>
            <a:ext cx="9143985" cy="51434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1B819ED-89C0-3B46-AF4D-63ED7E8E07E4}"/>
              </a:ext>
            </a:extLst>
          </p:cNvPr>
          <p:cNvSpPr>
            <a:spLocks noGrp="1"/>
          </p:cNvSpPr>
          <p:nvPr>
            <p:ph type="title"/>
          </p:nvPr>
        </p:nvSpPr>
        <p:spPr>
          <a:xfrm>
            <a:off x="1143000" y="841771"/>
            <a:ext cx="6858000" cy="2175389"/>
          </a:xfrm>
        </p:spPr>
        <p:txBody>
          <a:bodyPr vert="horz" lIns="68580" tIns="34290" rIns="68580" bIns="34290" rtlCol="0" anchor="b" anchorCtr="0">
            <a:normAutofit/>
          </a:bodyPr>
          <a:lstStyle/>
          <a:p>
            <a:pPr algn="ctr"/>
            <a:r>
              <a:rPr lang="en-US">
                <a:solidFill>
                  <a:srgbClr val="FFFFFF"/>
                </a:solidFill>
              </a:rPr>
              <a:t>Problems Specific to Aging</a:t>
            </a:r>
          </a:p>
        </p:txBody>
      </p:sp>
    </p:spTree>
    <p:extLst>
      <p:ext uri="{BB962C8B-B14F-4D97-AF65-F5344CB8AC3E}">
        <p14:creationId xmlns:p14="http://schemas.microsoft.com/office/powerpoint/2010/main" val="2150523165"/>
      </p:ext>
    </p:extLst>
  </p:cSld>
  <p:clrMapOvr>
    <a:masterClrMapping/>
  </p:clrMapOvr>
  <mc:AlternateContent xmlns:mc="http://schemas.openxmlformats.org/markup-compatibility/2006" xmlns:p14="http://schemas.microsoft.com/office/powerpoint/2010/main">
    <mc:Choice Requires="p14">
      <p:transition spd="slow" p14:dur="2000" advTm="22192"/>
    </mc:Choice>
    <mc:Fallback xmlns="">
      <p:transition spd="slow" advTm="22192"/>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9593-E579-5445-B36C-C5082C214BC0}"/>
              </a:ext>
            </a:extLst>
          </p:cNvPr>
          <p:cNvSpPr>
            <a:spLocks noGrp="1"/>
          </p:cNvSpPr>
          <p:nvPr>
            <p:ph type="title"/>
          </p:nvPr>
        </p:nvSpPr>
        <p:spPr>
          <a:xfrm>
            <a:off x="647272" y="759003"/>
            <a:ext cx="2562119" cy="3596556"/>
          </a:xfrm>
        </p:spPr>
        <p:txBody>
          <a:bodyPr>
            <a:normAutofit/>
          </a:bodyPr>
          <a:lstStyle/>
          <a:p>
            <a:r>
              <a:rPr lang="en-US" dirty="0"/>
              <a:t>Obesity</a:t>
            </a:r>
          </a:p>
        </p:txBody>
      </p:sp>
      <p:graphicFrame>
        <p:nvGraphicFramePr>
          <p:cNvPr id="13" name="Content Placeholder 2">
            <a:extLst>
              <a:ext uri="{FF2B5EF4-FFF2-40B4-BE49-F238E27FC236}">
                <a16:creationId xmlns:a16="http://schemas.microsoft.com/office/drawing/2014/main" id="{F02CCCCC-C4AB-4322-9018-FC984ADD53B2}"/>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6860095"/>
      </p:ext>
    </p:extLst>
  </p:cSld>
  <p:clrMapOvr>
    <a:masterClrMapping/>
  </p:clrMapOvr>
  <mc:AlternateContent xmlns:mc="http://schemas.openxmlformats.org/markup-compatibility/2006" xmlns:p14="http://schemas.microsoft.com/office/powerpoint/2010/main">
    <mc:Choice Requires="p14">
      <p:transition spd="slow" p14:dur="2000" advTm="53974"/>
    </mc:Choice>
    <mc:Fallback xmlns="">
      <p:transition spd="slow" advTm="53974"/>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B03C-E96B-BF44-9369-B44500562541}"/>
              </a:ext>
            </a:extLst>
          </p:cNvPr>
          <p:cNvSpPr>
            <a:spLocks noGrp="1"/>
          </p:cNvSpPr>
          <p:nvPr>
            <p:ph type="title"/>
          </p:nvPr>
        </p:nvSpPr>
        <p:spPr>
          <a:xfrm>
            <a:off x="446567" y="759003"/>
            <a:ext cx="3203945" cy="3596556"/>
          </a:xfrm>
        </p:spPr>
        <p:txBody>
          <a:bodyPr>
            <a:normAutofit/>
          </a:bodyPr>
          <a:lstStyle/>
          <a:p>
            <a:br>
              <a:rPr lang="en-US" sz="2775" dirty="0">
                <a:solidFill>
                  <a:srgbClr val="FFFFFF"/>
                </a:solidFill>
              </a:rPr>
            </a:br>
            <a:r>
              <a:rPr lang="en-US" sz="2775" dirty="0"/>
              <a:t>“Inflammaging” </a:t>
            </a:r>
            <a:br>
              <a:rPr lang="en-US" sz="2775" dirty="0">
                <a:solidFill>
                  <a:srgbClr val="FFFFFF"/>
                </a:solidFill>
              </a:rPr>
            </a:br>
            <a:endParaRPr lang="en-US" sz="2775" dirty="0">
              <a:solidFill>
                <a:srgbClr val="FFFFFF"/>
              </a:solidFill>
            </a:endParaRPr>
          </a:p>
        </p:txBody>
      </p:sp>
      <p:graphicFrame>
        <p:nvGraphicFramePr>
          <p:cNvPr id="5" name="Content Placeholder 2">
            <a:extLst>
              <a:ext uri="{FF2B5EF4-FFF2-40B4-BE49-F238E27FC236}">
                <a16:creationId xmlns:a16="http://schemas.microsoft.com/office/drawing/2014/main" id="{91EE0436-16CF-4EFB-BBEB-3A38A2A115E9}"/>
              </a:ext>
            </a:extLst>
          </p:cNvPr>
          <p:cNvGraphicFramePr>
            <a:graphicFrameLocks noGrp="1"/>
          </p:cNvGraphicFramePr>
          <p:nvPr>
            <p:ph idx="1"/>
            <p:extLst>
              <p:ext uri="{D42A27DB-BD31-4B8C-83A1-F6EECF244321}">
                <p14:modId xmlns:p14="http://schemas.microsoft.com/office/powerpoint/2010/main" val="3389535147"/>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052399"/>
      </p:ext>
    </p:extLst>
  </p:cSld>
  <p:clrMapOvr>
    <a:masterClrMapping/>
  </p:clrMapOvr>
  <mc:AlternateContent xmlns:mc="http://schemas.openxmlformats.org/markup-compatibility/2006" xmlns:p14="http://schemas.microsoft.com/office/powerpoint/2010/main">
    <mc:Choice Requires="p14">
      <p:transition spd="slow" p14:dur="2000" advTm="62495"/>
    </mc:Choice>
    <mc:Fallback xmlns="">
      <p:transition spd="slow" advTm="62495"/>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7image31245120">
            <a:extLst>
              <a:ext uri="{FF2B5EF4-FFF2-40B4-BE49-F238E27FC236}">
                <a16:creationId xmlns:a16="http://schemas.microsoft.com/office/drawing/2014/main" id="{B1C2BB5A-1531-1143-B622-D3E3F76CF1AC}"/>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bwMode="auto">
          <a:xfrm>
            <a:off x="1786467" y="482600"/>
            <a:ext cx="5571066" cy="4178300"/>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a:extLst>
              <a:ext uri="{FF2B5EF4-FFF2-40B4-BE49-F238E27FC236}">
                <a16:creationId xmlns:a16="http://schemas.microsoft.com/office/drawing/2014/main" id="{5608B148-70AC-E344-BE8B-09D418442625}"/>
              </a:ext>
            </a:extLst>
          </p:cNvPr>
          <p:cNvSpPr/>
          <p:nvPr/>
        </p:nvSpPr>
        <p:spPr>
          <a:xfrm>
            <a:off x="6623727" y="898634"/>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Left Arrow 6">
            <a:extLst>
              <a:ext uri="{FF2B5EF4-FFF2-40B4-BE49-F238E27FC236}">
                <a16:creationId xmlns:a16="http://schemas.microsoft.com/office/drawing/2014/main" id="{FB652796-8A17-8A4F-9726-4860D2486CA4}"/>
              </a:ext>
            </a:extLst>
          </p:cNvPr>
          <p:cNvSpPr/>
          <p:nvPr/>
        </p:nvSpPr>
        <p:spPr>
          <a:xfrm rot="16200000">
            <a:off x="3597196" y="1736351"/>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Up Arrow 7">
            <a:extLst>
              <a:ext uri="{FF2B5EF4-FFF2-40B4-BE49-F238E27FC236}">
                <a16:creationId xmlns:a16="http://schemas.microsoft.com/office/drawing/2014/main" id="{F5EF5A42-B5D1-A148-AF85-7512BA9F7E07}"/>
              </a:ext>
            </a:extLst>
          </p:cNvPr>
          <p:cNvSpPr/>
          <p:nvPr/>
        </p:nvSpPr>
        <p:spPr>
          <a:xfrm rot="17541760">
            <a:off x="5186855" y="3862769"/>
            <a:ext cx="363474" cy="7338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own Arrow 8">
            <a:extLst>
              <a:ext uri="{FF2B5EF4-FFF2-40B4-BE49-F238E27FC236}">
                <a16:creationId xmlns:a16="http://schemas.microsoft.com/office/drawing/2014/main" id="{DB613B0B-83C1-B143-98D1-964FD249F3E1}"/>
              </a:ext>
            </a:extLst>
          </p:cNvPr>
          <p:cNvSpPr/>
          <p:nvPr/>
        </p:nvSpPr>
        <p:spPr>
          <a:xfrm rot="955562">
            <a:off x="6741044" y="2607535"/>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own Arrow 9">
            <a:extLst>
              <a:ext uri="{FF2B5EF4-FFF2-40B4-BE49-F238E27FC236}">
                <a16:creationId xmlns:a16="http://schemas.microsoft.com/office/drawing/2014/main" id="{C9A7B976-C48B-D647-AE2E-EA0E225FA724}"/>
              </a:ext>
            </a:extLst>
          </p:cNvPr>
          <p:cNvSpPr/>
          <p:nvPr/>
        </p:nvSpPr>
        <p:spPr>
          <a:xfrm rot="19835338">
            <a:off x="2911254" y="2023110"/>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941971692"/>
      </p:ext>
    </p:extLst>
  </p:cSld>
  <p:clrMapOvr>
    <a:masterClrMapping/>
  </p:clrMapOvr>
  <mc:AlternateContent xmlns:mc="http://schemas.openxmlformats.org/markup-compatibility/2006" xmlns:p14="http://schemas.microsoft.com/office/powerpoint/2010/main">
    <mc:Choice Requires="p14">
      <p:transition spd="slow" p14:dur="2000" advTm="56944"/>
    </mc:Choice>
    <mc:Fallback xmlns="">
      <p:transition spd="slow" advTm="56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FE0E-DFE4-3B4E-8BDA-D6C54EAB79FF}"/>
              </a:ext>
            </a:extLst>
          </p:cNvPr>
          <p:cNvSpPr>
            <a:spLocks noGrp="1"/>
          </p:cNvSpPr>
          <p:nvPr>
            <p:ph type="title"/>
          </p:nvPr>
        </p:nvSpPr>
        <p:spPr>
          <a:xfrm>
            <a:off x="628650" y="384048"/>
            <a:ext cx="7886700" cy="883968"/>
          </a:xfrm>
        </p:spPr>
        <p:txBody>
          <a:bodyPr anchor="t">
            <a:normAutofit/>
          </a:bodyPr>
          <a:lstStyle/>
          <a:p>
            <a:r>
              <a:rPr lang="en-US"/>
              <a:t>Summary</a:t>
            </a:r>
          </a:p>
        </p:txBody>
      </p:sp>
      <p:graphicFrame>
        <p:nvGraphicFramePr>
          <p:cNvPr id="5" name="Content Placeholder 2">
            <a:extLst>
              <a:ext uri="{FF2B5EF4-FFF2-40B4-BE49-F238E27FC236}">
                <a16:creationId xmlns:a16="http://schemas.microsoft.com/office/drawing/2014/main" id="{D470A6C1-CFF1-4DAC-A9EE-3C71EE99D894}"/>
              </a:ext>
            </a:extLst>
          </p:cNvPr>
          <p:cNvGraphicFramePr>
            <a:graphicFrameLocks noGrp="1"/>
          </p:cNvGraphicFramePr>
          <p:nvPr>
            <p:ph idx="1"/>
            <p:extLst>
              <p:ext uri="{D42A27DB-BD31-4B8C-83A1-F6EECF244321}">
                <p14:modId xmlns:p14="http://schemas.microsoft.com/office/powerpoint/2010/main" val="3443037740"/>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127169"/>
      </p:ext>
    </p:extLst>
  </p:cSld>
  <p:clrMapOvr>
    <a:masterClrMapping/>
  </p:clrMapOvr>
  <mc:AlternateContent xmlns:mc="http://schemas.openxmlformats.org/markup-compatibility/2006" xmlns:p14="http://schemas.microsoft.com/office/powerpoint/2010/main">
    <mc:Choice Requires="p14">
      <p:transition spd="slow" p14:dur="2000" advTm="33216"/>
    </mc:Choice>
    <mc:Fallback xmlns="">
      <p:transition spd="slow" advTm="33216"/>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37990" y="387178"/>
            <a:ext cx="3141029" cy="1155872"/>
          </a:xfrm>
        </p:spPr>
        <p:txBody>
          <a:bodyPr anchor="t">
            <a:normAutofit/>
          </a:bodyPr>
          <a:lstStyle/>
          <a:p>
            <a:pPr eaLnBrk="1" hangingPunct="1">
              <a:defRPr/>
            </a:pPr>
            <a:r>
              <a:rPr lang="en-US"/>
              <a:t>Problems Specific to Aging</a:t>
            </a:r>
          </a:p>
        </p:txBody>
      </p:sp>
      <p:sp>
        <p:nvSpPr>
          <p:cNvPr id="72" name="Content Placeholder 3">
            <a:extLst>
              <a:ext uri="{FF2B5EF4-FFF2-40B4-BE49-F238E27FC236}">
                <a16:creationId xmlns:a16="http://schemas.microsoft.com/office/drawing/2014/main" id="{4D81B5A2-A7AC-4068-A922-03E917D70671}"/>
              </a:ext>
            </a:extLst>
          </p:cNvPr>
          <p:cNvSpPr>
            <a:spLocks noGrp="1"/>
          </p:cNvSpPr>
          <p:nvPr>
            <p:ph type="body" sz="half" idx="2"/>
          </p:nvPr>
        </p:nvSpPr>
        <p:spPr>
          <a:xfrm>
            <a:off x="437990" y="1543050"/>
            <a:ext cx="3141029" cy="2858691"/>
          </a:xfrm>
        </p:spPr>
        <p:txBody>
          <a:bodyPr>
            <a:normAutofit/>
          </a:bodyPr>
          <a:lstStyle/>
          <a:p>
            <a:r>
              <a:rPr lang="en-US" dirty="0"/>
              <a:t>Obstructive Sleep Apnea</a:t>
            </a:r>
          </a:p>
        </p:txBody>
      </p:sp>
      <p:graphicFrame>
        <p:nvGraphicFramePr>
          <p:cNvPr id="12293" name="Rectangle 3">
            <a:extLst>
              <a:ext uri="{FF2B5EF4-FFF2-40B4-BE49-F238E27FC236}">
                <a16:creationId xmlns:a16="http://schemas.microsoft.com/office/drawing/2014/main" id="{936008A7-9B84-4AED-B772-188F0BBF1042}"/>
              </a:ext>
            </a:extLst>
          </p:cNvPr>
          <p:cNvGraphicFramePr>
            <a:graphicFrameLocks noGrp="1"/>
          </p:cNvGraphicFramePr>
          <p:nvPr>
            <p:ph idx="1"/>
            <p:extLst>
              <p:ext uri="{D42A27DB-BD31-4B8C-83A1-F6EECF244321}">
                <p14:modId xmlns:p14="http://schemas.microsoft.com/office/powerpoint/2010/main" val="2390162933"/>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082495"/>
      </p:ext>
    </p:extLst>
  </p:cSld>
  <p:clrMapOvr>
    <a:masterClrMapping/>
  </p:clrMapOvr>
  <mc:AlternateContent xmlns:mc="http://schemas.openxmlformats.org/markup-compatibility/2006" xmlns:p14="http://schemas.microsoft.com/office/powerpoint/2010/main">
    <mc:Choice Requires="p14">
      <p:transition spd="slow" p14:dur="2000" advTm="62772"/>
    </mc:Choice>
    <mc:Fallback xmlns="">
      <p:transition spd="slow" advTm="62772"/>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37990" y="387178"/>
            <a:ext cx="3141029" cy="1155872"/>
          </a:xfrm>
        </p:spPr>
        <p:txBody>
          <a:bodyPr anchor="t">
            <a:normAutofit/>
          </a:bodyPr>
          <a:lstStyle/>
          <a:p>
            <a:r>
              <a:rPr lang="en-US" sz="2200"/>
              <a:t>Obesity Adversely Impacts Airway Anatomy</a:t>
            </a:r>
          </a:p>
        </p:txBody>
      </p:sp>
      <p:sp>
        <p:nvSpPr>
          <p:cNvPr id="73" name="Text Placeholder 3">
            <a:extLst>
              <a:ext uri="{FF2B5EF4-FFF2-40B4-BE49-F238E27FC236}">
                <a16:creationId xmlns:a16="http://schemas.microsoft.com/office/drawing/2014/main" id="{911BD601-9031-4534-A98F-BA3F3DF8EF39}"/>
              </a:ext>
            </a:extLst>
          </p:cNvPr>
          <p:cNvSpPr>
            <a:spLocks noGrp="1"/>
          </p:cNvSpPr>
          <p:nvPr>
            <p:ph type="body" sz="half" idx="2"/>
          </p:nvPr>
        </p:nvSpPr>
        <p:spPr>
          <a:xfrm>
            <a:off x="437990" y="1543050"/>
            <a:ext cx="3141029" cy="2858691"/>
          </a:xfrm>
        </p:spPr>
        <p:txBody>
          <a:bodyPr/>
          <a:lstStyle/>
          <a:p>
            <a:endParaRPr lang="en-US" dirty="0"/>
          </a:p>
        </p:txBody>
      </p:sp>
      <p:graphicFrame>
        <p:nvGraphicFramePr>
          <p:cNvPr id="37893" name="Rectangle 3">
            <a:extLst>
              <a:ext uri="{FF2B5EF4-FFF2-40B4-BE49-F238E27FC236}">
                <a16:creationId xmlns:a16="http://schemas.microsoft.com/office/drawing/2014/main" id="{4D6C6763-998F-42B0-9DF0-DF5C856ED0EA}"/>
              </a:ext>
            </a:extLst>
          </p:cNvPr>
          <p:cNvGraphicFramePr>
            <a:graphicFrameLocks noGrp="1"/>
          </p:cNvGraphicFramePr>
          <p:nvPr>
            <p:ph idx="1"/>
            <p:extLst>
              <p:ext uri="{D42A27DB-BD31-4B8C-83A1-F6EECF244321}">
                <p14:modId xmlns:p14="http://schemas.microsoft.com/office/powerpoint/2010/main" val="2063480871"/>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Large Tongue.JPG">
            <a:extLst>
              <a:ext uri="{FF2B5EF4-FFF2-40B4-BE49-F238E27FC236}">
                <a16:creationId xmlns:a16="http://schemas.microsoft.com/office/drawing/2014/main" id="{583130ED-A059-ED4C-8093-1F426D8A86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02923" y="1894433"/>
            <a:ext cx="2858691" cy="2144018"/>
          </a:xfrm>
          <a:prstGeom prst="rect">
            <a:avLst/>
          </a:prstGeom>
        </p:spPr>
      </p:pic>
    </p:spTree>
    <p:extLst>
      <p:ext uri="{BB962C8B-B14F-4D97-AF65-F5344CB8AC3E}">
        <p14:creationId xmlns:p14="http://schemas.microsoft.com/office/powerpoint/2010/main" val="3044769045"/>
      </p:ext>
    </p:extLst>
  </p:cSld>
  <p:clrMapOvr>
    <a:masterClrMapping/>
  </p:clrMapOvr>
  <mc:AlternateContent xmlns:mc="http://schemas.openxmlformats.org/markup-compatibility/2006" xmlns:p14="http://schemas.microsoft.com/office/powerpoint/2010/main">
    <mc:Choice Requires="p14">
      <p:transition spd="slow" p14:dur="2000" advTm="47271"/>
    </mc:Choice>
    <mc:Fallback xmlns="">
      <p:transition spd="slow" advTm="47271"/>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ormAutofit/>
          </a:bodyPr>
          <a:lstStyle/>
          <a:p>
            <a:r>
              <a:rPr lang="en-US"/>
              <a:t>Increased Upper Airway Length (UAL)</a:t>
            </a:r>
          </a:p>
        </p:txBody>
      </p:sp>
      <p:sp>
        <p:nvSpPr>
          <p:cNvPr id="73" name="Text Placeholder 3">
            <a:extLst>
              <a:ext uri="{FF2B5EF4-FFF2-40B4-BE49-F238E27FC236}">
                <a16:creationId xmlns:a16="http://schemas.microsoft.com/office/drawing/2014/main" id="{E98535E3-B680-44A0-980D-28A6B30C5C1C}"/>
              </a:ext>
            </a:extLst>
          </p:cNvPr>
          <p:cNvSpPr>
            <a:spLocks noGrp="1"/>
          </p:cNvSpPr>
          <p:nvPr>
            <p:ph type="body" sz="half" idx="2"/>
          </p:nvPr>
        </p:nvSpPr>
        <p:spPr>
          <a:xfrm>
            <a:off x="437990" y="1543050"/>
            <a:ext cx="3141029" cy="2858691"/>
          </a:xfrm>
        </p:spPr>
        <p:txBody>
          <a:bodyPr/>
          <a:lstStyle/>
          <a:p>
            <a:endParaRPr lang="en-US"/>
          </a:p>
        </p:txBody>
      </p:sp>
      <p:graphicFrame>
        <p:nvGraphicFramePr>
          <p:cNvPr id="25605" name="Content Placeholder 2">
            <a:extLst>
              <a:ext uri="{FF2B5EF4-FFF2-40B4-BE49-F238E27FC236}">
                <a16:creationId xmlns:a16="http://schemas.microsoft.com/office/drawing/2014/main" id="{ECB06AE3-F181-461C-AC08-E4DBB226402D}"/>
              </a:ext>
            </a:extLst>
          </p:cNvPr>
          <p:cNvGraphicFramePr>
            <a:graphicFrameLocks noGrp="1"/>
          </p:cNvGraphicFramePr>
          <p:nvPr>
            <p:ph idx="1"/>
            <p:extLst>
              <p:ext uri="{D42A27DB-BD31-4B8C-83A1-F6EECF244321}">
                <p14:modId xmlns:p14="http://schemas.microsoft.com/office/powerpoint/2010/main" val="2134644837"/>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2344981"/>
      </p:ext>
    </p:extLst>
  </p:cSld>
  <p:clrMapOvr>
    <a:masterClrMapping/>
  </p:clrMapOvr>
  <mc:AlternateContent xmlns:mc="http://schemas.openxmlformats.org/markup-compatibility/2006" xmlns:p14="http://schemas.microsoft.com/office/powerpoint/2010/main">
    <mc:Choice Requires="p14">
      <p:transition spd="slow" p14:dur="2000" advTm="25641"/>
    </mc:Choice>
    <mc:Fallback xmlns="">
      <p:transition spd="slow" advTm="2564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0965D-FF82-C44F-897B-B3BAB3382B77}"/>
              </a:ext>
            </a:extLst>
          </p:cNvPr>
          <p:cNvSpPr>
            <a:spLocks noChangeArrowheads="1"/>
          </p:cNvSpPr>
          <p:nvPr/>
        </p:nvSpPr>
        <p:spPr bwMode="auto">
          <a:xfrm>
            <a:off x="971550" y="0"/>
            <a:ext cx="7200900" cy="5143500"/>
          </a:xfrm>
          <a:prstGeom prst="rect">
            <a:avLst/>
          </a:prstGeom>
          <a:solidFill>
            <a:schemeClr val="tx1"/>
          </a:solidFill>
          <a:ln w="9525">
            <a:solidFill>
              <a:schemeClr val="accent1"/>
            </a:solidFill>
            <a:miter lim="800000"/>
            <a:headEnd/>
            <a:tailEnd/>
          </a:ln>
          <a:effectLst>
            <a:outerShdw blurRad="38100" dist="25401" dir="2700000" algn="br" rotWithShape="0">
              <a:srgbClr val="808080">
                <a:alpha val="59998"/>
              </a:srgbClr>
            </a:outerShdw>
          </a:effectLst>
        </p:spPr>
        <p:txBody>
          <a:bodyPr anchor="ct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a:defRPr/>
            </a:pPr>
            <a:endParaRPr lang="en-US" altLang="en-US" sz="1350">
              <a:solidFill>
                <a:srgbClr val="FFFFFF"/>
              </a:solidFill>
              <a:latin typeface="Arial" panose="020B0604020202020204" pitchFamily="34" charset="0"/>
            </a:endParaRPr>
          </a:p>
        </p:txBody>
      </p:sp>
      <p:pic>
        <p:nvPicPr>
          <p:cNvPr id="26626" name="Picture 7">
            <a:extLst>
              <a:ext uri="{FF2B5EF4-FFF2-40B4-BE49-F238E27FC236}">
                <a16:creationId xmlns:a16="http://schemas.microsoft.com/office/drawing/2014/main" id="{9CCFD675-B818-0243-AAC1-80C176E601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342901"/>
            <a:ext cx="3409950" cy="454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44CAA54-667B-CD48-AE03-BE56AED4937E}"/>
              </a:ext>
            </a:extLst>
          </p:cNvPr>
          <p:cNvSpPr>
            <a:spLocks noGrp="1"/>
          </p:cNvSpPr>
          <p:nvPr>
            <p:ph type="sldNum" sz="quarter" idx="12"/>
          </p:nvPr>
        </p:nvSpPr>
        <p:spPr/>
        <p:txBody>
          <a:bodyPr/>
          <a:lstStyle/>
          <a:p>
            <a:fld id="{13D2E340-0663-474B-992C-9192B5C45E57}" type="slidenum">
              <a:rPr lang="en-ZA" smtClean="0"/>
              <a:t>13</a:t>
            </a:fld>
            <a:endParaRPr lang="en-ZA" dirty="0"/>
          </a:p>
        </p:txBody>
      </p:sp>
    </p:spTree>
    <p:extLst>
      <p:ext uri="{BB962C8B-B14F-4D97-AF65-F5344CB8AC3E}">
        <p14:creationId xmlns:p14="http://schemas.microsoft.com/office/powerpoint/2010/main" val="1222396802"/>
      </p:ext>
    </p:extLst>
  </p:cSld>
  <p:clrMapOvr>
    <a:masterClrMapping/>
  </p:clrMapOvr>
  <mc:AlternateContent xmlns:mc="http://schemas.openxmlformats.org/markup-compatibility/2006" xmlns:p14="http://schemas.microsoft.com/office/powerpoint/2010/main">
    <mc:Choice Requires="p14">
      <p:transition spd="slow" p14:dur="2000" advTm="27955"/>
    </mc:Choice>
    <mc:Fallback xmlns="">
      <p:transition spd="slow" advTm="27955"/>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557213"/>
            <a:ext cx="2802675" cy="3721893"/>
          </a:xfrm>
        </p:spPr>
        <p:txBody>
          <a:bodyPr vert="horz" lIns="68580" tIns="34290" rIns="68580" bIns="34290" rtlCol="0" anchor="ctr" anchorCtr="0">
            <a:normAutofit/>
          </a:bodyPr>
          <a:lstStyle/>
          <a:p>
            <a:pPr algn="ctr"/>
            <a:r>
              <a:rPr lang="en-US" sz="3600" dirty="0"/>
              <a:t>Increased UAL: “Lowering of the Hyoid”</a:t>
            </a:r>
          </a:p>
        </p:txBody>
      </p:sp>
      <p:pic>
        <p:nvPicPr>
          <p:cNvPr id="27659" name="Picture 2"/>
          <p:cNvPicPr>
            <a:picLocks noGrp="1" noChangeAspect="1" noChangeArrowheads="1"/>
          </p:cNvPicPr>
          <p:nvPr>
            <p:ph idx="1"/>
          </p:nvPr>
        </p:nvPicPr>
        <p:blipFill rotWithShape="1">
          <a:blip r:embed="rId2" cstate="print"/>
          <a:srcRect t="1369" r="1" b="4642"/>
          <a:stretch/>
        </p:blipFill>
        <p:spPr>
          <a:xfrm>
            <a:off x="3865367" y="1144606"/>
            <a:ext cx="4915159" cy="2725645"/>
          </a:xfrm>
          <a:prstGeom prst="rect">
            <a:avLst/>
          </a:prstGeom>
        </p:spPr>
      </p:pic>
      <p:sp>
        <p:nvSpPr>
          <p:cNvPr id="4" name="TextBox 3">
            <a:extLst>
              <a:ext uri="{FF2B5EF4-FFF2-40B4-BE49-F238E27FC236}">
                <a16:creationId xmlns:a16="http://schemas.microsoft.com/office/drawing/2014/main" id="{2F9B2422-4CF9-B940-89C5-3266B5EEFCB3}"/>
              </a:ext>
            </a:extLst>
          </p:cNvPr>
          <p:cNvSpPr txBox="1"/>
          <p:nvPr/>
        </p:nvSpPr>
        <p:spPr>
          <a:xfrm>
            <a:off x="4727943" y="3953356"/>
            <a:ext cx="671979" cy="369332"/>
          </a:xfrm>
          <a:prstGeom prst="rect">
            <a:avLst/>
          </a:prstGeom>
          <a:noFill/>
        </p:spPr>
        <p:txBody>
          <a:bodyPr wrap="none" rtlCol="0">
            <a:spAutoFit/>
          </a:bodyPr>
          <a:lstStyle/>
          <a:p>
            <a:r>
              <a:rPr lang="en-US" dirty="0"/>
              <a:t>OSA</a:t>
            </a:r>
          </a:p>
        </p:txBody>
      </p:sp>
    </p:spTree>
    <p:extLst>
      <p:ext uri="{BB962C8B-B14F-4D97-AF65-F5344CB8AC3E}">
        <p14:creationId xmlns:p14="http://schemas.microsoft.com/office/powerpoint/2010/main" val="2797335573"/>
      </p:ext>
    </p:extLst>
  </p:cSld>
  <p:clrMapOvr>
    <a:masterClrMapping/>
  </p:clrMapOvr>
  <p:transition spd="slow" advTm="25692">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160" y="482600"/>
            <a:ext cx="5339680" cy="4178300"/>
          </a:xfrm>
          <a:prstGeom prst="rect">
            <a:avLst/>
          </a:prstGeom>
        </p:spPr>
      </p:pic>
    </p:spTree>
    <p:extLst>
      <p:ext uri="{BB962C8B-B14F-4D97-AF65-F5344CB8AC3E}">
        <p14:creationId xmlns:p14="http://schemas.microsoft.com/office/powerpoint/2010/main" val="3469915793"/>
      </p:ext>
    </p:extLst>
  </p:cSld>
  <p:clrMapOvr>
    <a:masterClrMapping/>
  </p:clrMapOvr>
  <mc:AlternateContent xmlns:mc="http://schemas.openxmlformats.org/markup-compatibility/2006" xmlns:p14="http://schemas.microsoft.com/office/powerpoint/2010/main">
    <mc:Choice Requires="p14">
      <p:transition spd="slow" p14:dur="2000" advTm="28188"/>
    </mc:Choice>
    <mc:Fallback xmlns="">
      <p:transition spd="slow" advTm="28188"/>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ABBC-A14C-6A48-9FAE-6414C9DC64FD}"/>
              </a:ext>
            </a:extLst>
          </p:cNvPr>
          <p:cNvSpPr>
            <a:spLocks noGrp="1"/>
          </p:cNvSpPr>
          <p:nvPr>
            <p:ph type="title"/>
          </p:nvPr>
        </p:nvSpPr>
        <p:spPr>
          <a:xfrm>
            <a:off x="628650" y="384048"/>
            <a:ext cx="7886700" cy="883968"/>
          </a:xfrm>
        </p:spPr>
        <p:txBody>
          <a:bodyPr>
            <a:normAutofit/>
          </a:bodyPr>
          <a:lstStyle/>
          <a:p>
            <a:r>
              <a:rPr lang="en-US"/>
              <a:t>COPD</a:t>
            </a:r>
          </a:p>
        </p:txBody>
      </p:sp>
      <p:graphicFrame>
        <p:nvGraphicFramePr>
          <p:cNvPr id="5" name="Content Placeholder 2">
            <a:extLst>
              <a:ext uri="{FF2B5EF4-FFF2-40B4-BE49-F238E27FC236}">
                <a16:creationId xmlns:a16="http://schemas.microsoft.com/office/drawing/2014/main" id="{A297E218-F62A-4196-8647-2818EEB56FA8}"/>
              </a:ext>
            </a:extLst>
          </p:cNvPr>
          <p:cNvGraphicFramePr>
            <a:graphicFrameLocks noGrp="1"/>
          </p:cNvGraphicFramePr>
          <p:nvPr>
            <p:ph idx="1"/>
            <p:extLst>
              <p:ext uri="{D42A27DB-BD31-4B8C-83A1-F6EECF244321}">
                <p14:modId xmlns:p14="http://schemas.microsoft.com/office/powerpoint/2010/main" val="2557260337"/>
              </p:ext>
            </p:extLst>
          </p:nvPr>
        </p:nvGraphicFramePr>
        <p:xfrm>
          <a:off x="628650" y="1147591"/>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3857154"/>
      </p:ext>
    </p:extLst>
  </p:cSld>
  <p:clrMapOvr>
    <a:masterClrMapping/>
  </p:clrMapOvr>
  <mc:AlternateContent xmlns:mc="http://schemas.openxmlformats.org/markup-compatibility/2006" xmlns:p14="http://schemas.microsoft.com/office/powerpoint/2010/main">
    <mc:Choice Requires="p14">
      <p:transition spd="slow" p14:dur="2000" advTm="34609"/>
    </mc:Choice>
    <mc:Fallback xmlns="">
      <p:transition spd="slow" advTm="34609"/>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2496-4107-2F44-8A21-F3B7388737D9}"/>
              </a:ext>
            </a:extLst>
          </p:cNvPr>
          <p:cNvSpPr>
            <a:spLocks noGrp="1"/>
          </p:cNvSpPr>
          <p:nvPr>
            <p:ph type="title"/>
          </p:nvPr>
        </p:nvSpPr>
        <p:spPr>
          <a:xfrm>
            <a:off x="363072" y="759003"/>
            <a:ext cx="2846319" cy="3596556"/>
          </a:xfrm>
        </p:spPr>
        <p:txBody>
          <a:bodyPr>
            <a:normAutofit/>
          </a:bodyPr>
          <a:lstStyle/>
          <a:p>
            <a:r>
              <a:rPr lang="en-US" sz="2800" dirty="0"/>
              <a:t>Preoperative Assessment for COPD</a:t>
            </a:r>
          </a:p>
        </p:txBody>
      </p:sp>
      <p:graphicFrame>
        <p:nvGraphicFramePr>
          <p:cNvPr id="21" name="Content Placeholder 2">
            <a:extLst>
              <a:ext uri="{FF2B5EF4-FFF2-40B4-BE49-F238E27FC236}">
                <a16:creationId xmlns:a16="http://schemas.microsoft.com/office/drawing/2014/main" id="{E55BBB1B-3BD4-493E-B768-E39AC46FC4C2}"/>
              </a:ext>
            </a:extLst>
          </p:cNvPr>
          <p:cNvGraphicFramePr>
            <a:graphicFrameLocks noGrp="1"/>
          </p:cNvGraphicFramePr>
          <p:nvPr>
            <p:ph idx="1"/>
            <p:extLst>
              <p:ext uri="{D42A27DB-BD31-4B8C-83A1-F6EECF244321}">
                <p14:modId xmlns:p14="http://schemas.microsoft.com/office/powerpoint/2010/main" val="2736786813"/>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883801"/>
      </p:ext>
    </p:extLst>
  </p:cSld>
  <p:clrMapOvr>
    <a:masterClrMapping/>
  </p:clrMapOvr>
  <mc:AlternateContent xmlns:mc="http://schemas.openxmlformats.org/markup-compatibility/2006" xmlns:p14="http://schemas.microsoft.com/office/powerpoint/2010/main">
    <mc:Choice Requires="p14">
      <p:transition spd="slow" p14:dur="2000" advTm="88749"/>
    </mc:Choice>
    <mc:Fallback xmlns="">
      <p:transition spd="slow" advTm="88749"/>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3ADC-D204-EA46-B066-7246FDA73C98}"/>
              </a:ext>
            </a:extLst>
          </p:cNvPr>
          <p:cNvSpPr>
            <a:spLocks noGrp="1"/>
          </p:cNvSpPr>
          <p:nvPr>
            <p:ph type="title"/>
          </p:nvPr>
        </p:nvSpPr>
        <p:spPr>
          <a:xfrm>
            <a:off x="628650" y="384048"/>
            <a:ext cx="7886700" cy="883968"/>
          </a:xfrm>
        </p:spPr>
        <p:txBody>
          <a:bodyPr anchor="t">
            <a:normAutofit/>
          </a:bodyPr>
          <a:lstStyle/>
          <a:p>
            <a:r>
              <a:rPr lang="en-US" sz="2800"/>
              <a:t>Global Initiative for Chronic Obstructive Lung Disease (GOLD)</a:t>
            </a:r>
          </a:p>
        </p:txBody>
      </p:sp>
      <p:graphicFrame>
        <p:nvGraphicFramePr>
          <p:cNvPr id="20" name="Content Placeholder 2">
            <a:extLst>
              <a:ext uri="{FF2B5EF4-FFF2-40B4-BE49-F238E27FC236}">
                <a16:creationId xmlns:a16="http://schemas.microsoft.com/office/drawing/2014/main" id="{692DB213-F1D7-40C6-BE7F-FB787AB98224}"/>
              </a:ext>
            </a:extLst>
          </p:cNvPr>
          <p:cNvGraphicFramePr>
            <a:graphicFrameLocks noGrp="1"/>
          </p:cNvGraphicFramePr>
          <p:nvPr>
            <p:ph idx="1"/>
            <p:extLst>
              <p:ext uri="{D42A27DB-BD31-4B8C-83A1-F6EECF244321}">
                <p14:modId xmlns:p14="http://schemas.microsoft.com/office/powerpoint/2010/main" val="1370552199"/>
              </p:ext>
            </p:extLst>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4667613"/>
      </p:ext>
    </p:extLst>
  </p:cSld>
  <p:clrMapOvr>
    <a:masterClrMapping/>
  </p:clrMapOvr>
  <mc:AlternateContent xmlns:mc="http://schemas.openxmlformats.org/markup-compatibility/2006" xmlns:p14="http://schemas.microsoft.com/office/powerpoint/2010/main">
    <mc:Choice Requires="p14">
      <p:transition spd="slow" p14:dur="2000" advTm="62833"/>
    </mc:Choice>
    <mc:Fallback xmlns="">
      <p:transition spd="slow" advTm="62833"/>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7260-1DB2-6F4C-88EC-91486DD9F5AE}"/>
              </a:ext>
            </a:extLst>
          </p:cNvPr>
          <p:cNvSpPr>
            <a:spLocks noGrp="1"/>
          </p:cNvSpPr>
          <p:nvPr>
            <p:ph type="title"/>
          </p:nvPr>
        </p:nvSpPr>
        <p:spPr>
          <a:xfrm>
            <a:off x="401266" y="514350"/>
            <a:ext cx="2879453" cy="3829050"/>
          </a:xfrm>
        </p:spPr>
        <p:txBody>
          <a:bodyPr>
            <a:normAutofit/>
          </a:bodyPr>
          <a:lstStyle/>
          <a:p>
            <a:r>
              <a:rPr lang="en-US" sz="2550" dirty="0"/>
              <a:t>Anesthetic Considerations in COPD</a:t>
            </a:r>
          </a:p>
        </p:txBody>
      </p:sp>
      <p:graphicFrame>
        <p:nvGraphicFramePr>
          <p:cNvPr id="5" name="Content Placeholder 2">
            <a:extLst>
              <a:ext uri="{FF2B5EF4-FFF2-40B4-BE49-F238E27FC236}">
                <a16:creationId xmlns:a16="http://schemas.microsoft.com/office/drawing/2014/main" id="{3736B754-EDB9-43D1-B02A-2405B8A78ED7}"/>
              </a:ext>
            </a:extLst>
          </p:cNvPr>
          <p:cNvGraphicFramePr>
            <a:graphicFrameLocks noGrp="1"/>
          </p:cNvGraphicFramePr>
          <p:nvPr>
            <p:ph idx="1"/>
            <p:extLst>
              <p:ext uri="{D42A27DB-BD31-4B8C-83A1-F6EECF244321}">
                <p14:modId xmlns:p14="http://schemas.microsoft.com/office/powerpoint/2010/main" val="690348008"/>
              </p:ext>
            </p:extLst>
          </p:nvPr>
        </p:nvGraphicFramePr>
        <p:xfrm>
          <a:off x="3757613" y="514350"/>
          <a:ext cx="4869656"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727649"/>
      </p:ext>
    </p:extLst>
  </p:cSld>
  <p:clrMapOvr>
    <a:masterClrMapping/>
  </p:clrMapOvr>
  <mc:AlternateContent xmlns:mc="http://schemas.openxmlformats.org/markup-compatibility/2006" xmlns:p14="http://schemas.microsoft.com/office/powerpoint/2010/main">
    <mc:Choice Requires="p14">
      <p:transition spd="slow" p14:dur="2000" advTm="53290"/>
    </mc:Choice>
    <mc:Fallback xmlns="">
      <p:transition spd="slow" advTm="5329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4B69E7-D9BB-F44C-BDA8-1559B86DA37D}"/>
              </a:ext>
            </a:extLst>
          </p:cNvPr>
          <p:cNvSpPr>
            <a:spLocks noGrp="1"/>
          </p:cNvSpPr>
          <p:nvPr>
            <p:ph type="title"/>
          </p:nvPr>
        </p:nvSpPr>
        <p:spPr>
          <a:xfrm>
            <a:off x="628650" y="384048"/>
            <a:ext cx="7886700" cy="883968"/>
          </a:xfrm>
        </p:spPr>
        <p:txBody>
          <a:bodyPr>
            <a:normAutofit/>
          </a:bodyPr>
          <a:lstStyle/>
          <a:p>
            <a:r>
              <a:rPr lang="en-US"/>
              <a:t>Alzheimer’s Disease</a:t>
            </a:r>
          </a:p>
        </p:txBody>
      </p:sp>
      <p:graphicFrame>
        <p:nvGraphicFramePr>
          <p:cNvPr id="16" name="Content Placeholder 4">
            <a:extLst>
              <a:ext uri="{FF2B5EF4-FFF2-40B4-BE49-F238E27FC236}">
                <a16:creationId xmlns:a16="http://schemas.microsoft.com/office/drawing/2014/main" id="{F29B2BC3-7DB5-4ECD-8922-0E708299F918}"/>
              </a:ext>
            </a:extLst>
          </p:cNvPr>
          <p:cNvGraphicFramePr>
            <a:graphicFrameLocks noGrp="1"/>
          </p:cNvGraphicFramePr>
          <p:nvPr>
            <p:ph idx="1"/>
            <p:extLst>
              <p:ext uri="{D42A27DB-BD31-4B8C-83A1-F6EECF244321}">
                <p14:modId xmlns:p14="http://schemas.microsoft.com/office/powerpoint/2010/main" val="2024317560"/>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3331392"/>
      </p:ext>
    </p:extLst>
  </p:cSld>
  <p:clrMapOvr>
    <a:masterClrMapping/>
  </p:clrMapOvr>
  <mc:AlternateContent xmlns:mc="http://schemas.openxmlformats.org/markup-compatibility/2006" xmlns:p14="http://schemas.microsoft.com/office/powerpoint/2010/main">
    <mc:Choice Requires="p14">
      <p:transition spd="slow" p14:dur="2000" advTm="33831"/>
    </mc:Choice>
    <mc:Fallback xmlns="">
      <p:transition spd="slow" advTm="33831"/>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62E3-24A4-2842-9788-8D28C0B7168F}"/>
              </a:ext>
            </a:extLst>
          </p:cNvPr>
          <p:cNvSpPr>
            <a:spLocks noGrp="1"/>
          </p:cNvSpPr>
          <p:nvPr>
            <p:ph type="title"/>
          </p:nvPr>
        </p:nvSpPr>
        <p:spPr>
          <a:xfrm>
            <a:off x="628650" y="384048"/>
            <a:ext cx="7886700" cy="883968"/>
          </a:xfrm>
        </p:spPr>
        <p:txBody>
          <a:bodyPr>
            <a:normAutofit/>
          </a:bodyPr>
          <a:lstStyle/>
          <a:p>
            <a:r>
              <a:rPr lang="en-US"/>
              <a:t>Alzheimer’s Disease</a:t>
            </a:r>
          </a:p>
        </p:txBody>
      </p:sp>
      <p:sp>
        <p:nvSpPr>
          <p:cNvPr id="3" name="Content Placeholder 2">
            <a:extLst>
              <a:ext uri="{FF2B5EF4-FFF2-40B4-BE49-F238E27FC236}">
                <a16:creationId xmlns:a16="http://schemas.microsoft.com/office/drawing/2014/main" id="{9430C4DB-6C2F-4948-B440-CA33293A6B5A}"/>
              </a:ext>
            </a:extLst>
          </p:cNvPr>
          <p:cNvSpPr>
            <a:spLocks noGrp="1"/>
          </p:cNvSpPr>
          <p:nvPr>
            <p:ph idx="1"/>
          </p:nvPr>
        </p:nvSpPr>
        <p:spPr>
          <a:xfrm>
            <a:off x="628650" y="1369219"/>
            <a:ext cx="7886700" cy="3263504"/>
          </a:xfrm>
        </p:spPr>
        <p:txBody>
          <a:bodyPr anchor="ctr">
            <a:normAutofit/>
          </a:bodyPr>
          <a:lstStyle/>
          <a:p>
            <a:r>
              <a:rPr lang="en-US"/>
              <a:t>Modifiable risk factors associated with 1/3 of cases</a:t>
            </a:r>
          </a:p>
          <a:p>
            <a:pPr lvl="1"/>
            <a:r>
              <a:rPr lang="en-US" dirty="0"/>
              <a:t>Hypertension</a:t>
            </a:r>
          </a:p>
          <a:p>
            <a:pPr lvl="1"/>
            <a:r>
              <a:rPr lang="en-US" dirty="0"/>
              <a:t>High cholesterol</a:t>
            </a:r>
          </a:p>
          <a:p>
            <a:pPr lvl="1"/>
            <a:r>
              <a:rPr lang="en-US" dirty="0"/>
              <a:t>Obesity</a:t>
            </a:r>
          </a:p>
          <a:p>
            <a:pPr lvl="1"/>
            <a:r>
              <a:rPr lang="en-US" dirty="0"/>
              <a:t>Poor diet</a:t>
            </a:r>
          </a:p>
          <a:p>
            <a:pPr lvl="1"/>
            <a:r>
              <a:rPr lang="en-US" dirty="0"/>
              <a:t>Inactivity</a:t>
            </a:r>
          </a:p>
          <a:p>
            <a:pPr lvl="1"/>
            <a:r>
              <a:rPr lang="en-US" dirty="0"/>
              <a:t>Diabetes</a:t>
            </a:r>
          </a:p>
          <a:p>
            <a:endParaRPr lang="en-US"/>
          </a:p>
        </p:txBody>
      </p:sp>
    </p:spTree>
    <p:extLst>
      <p:ext uri="{BB962C8B-B14F-4D97-AF65-F5344CB8AC3E}">
        <p14:creationId xmlns:p14="http://schemas.microsoft.com/office/powerpoint/2010/main" val="3036792525"/>
      </p:ext>
    </p:extLst>
  </p:cSld>
  <p:clrMapOvr>
    <a:masterClrMapping/>
  </p:clrMapOvr>
  <mc:AlternateContent xmlns:mc="http://schemas.openxmlformats.org/markup-compatibility/2006" xmlns:p14="http://schemas.microsoft.com/office/powerpoint/2010/main">
    <mc:Choice Requires="p14">
      <p:transition spd="slow" p14:dur="2000" advTm="17676"/>
    </mc:Choice>
    <mc:Fallback xmlns="">
      <p:transition spd="slow" advTm="17676"/>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EF50-3DE5-B747-B705-77E2BC43FD7A}"/>
              </a:ext>
            </a:extLst>
          </p:cNvPr>
          <p:cNvSpPr>
            <a:spLocks noGrp="1"/>
          </p:cNvSpPr>
          <p:nvPr>
            <p:ph type="title"/>
          </p:nvPr>
        </p:nvSpPr>
        <p:spPr>
          <a:xfrm>
            <a:off x="488481" y="480061"/>
            <a:ext cx="2532887" cy="2761482"/>
          </a:xfrm>
          <a:noFill/>
        </p:spPr>
        <p:txBody>
          <a:bodyPr vert="horz" lIns="68580" tIns="34290" rIns="68580" bIns="34290" rtlCol="0" anchor="b" anchorCtr="0">
            <a:normAutofit fontScale="90000"/>
          </a:bodyPr>
          <a:lstStyle/>
          <a:p>
            <a:r>
              <a:rPr lang="en-US" sz="3075" dirty="0"/>
              <a:t>Type II Diabetes:</a:t>
            </a:r>
            <a:br>
              <a:rPr lang="en-US" sz="3075" dirty="0"/>
            </a:br>
            <a:r>
              <a:rPr lang="en-US" sz="3075" dirty="0"/>
              <a:t>Insulin Resistance and Cognitive Function</a:t>
            </a:r>
          </a:p>
        </p:txBody>
      </p:sp>
      <p:graphicFrame>
        <p:nvGraphicFramePr>
          <p:cNvPr id="5" name="Content Placeholder 2">
            <a:extLst>
              <a:ext uri="{FF2B5EF4-FFF2-40B4-BE49-F238E27FC236}">
                <a16:creationId xmlns:a16="http://schemas.microsoft.com/office/drawing/2014/main" id="{B48D8141-2A60-437A-9569-1983A8D1038E}"/>
              </a:ext>
            </a:extLst>
          </p:cNvPr>
          <p:cNvGraphicFramePr>
            <a:graphicFrameLocks noGrp="1"/>
          </p:cNvGraphicFramePr>
          <p:nvPr>
            <p:ph idx="1"/>
            <p:extLst>
              <p:ext uri="{D42A27DB-BD31-4B8C-83A1-F6EECF244321}">
                <p14:modId xmlns:p14="http://schemas.microsoft.com/office/powerpoint/2010/main" val="3671039210"/>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2476308-434E-FF4A-A31A-F185537C58CC}"/>
              </a:ext>
            </a:extLst>
          </p:cNvPr>
          <p:cNvSpPr/>
          <p:nvPr/>
        </p:nvSpPr>
        <p:spPr>
          <a:xfrm>
            <a:off x="80294" y="4132524"/>
            <a:ext cx="5051483" cy="530915"/>
          </a:xfrm>
          <a:prstGeom prst="rect">
            <a:avLst/>
          </a:prstGeom>
        </p:spPr>
        <p:txBody>
          <a:bodyPr wrap="square">
            <a:spAutoFit/>
          </a:bodyPr>
          <a:lstStyle/>
          <a:p>
            <a:r>
              <a:rPr lang="en-US" sz="900" dirty="0"/>
              <a:t>Williams VJ, </a:t>
            </a:r>
            <a:r>
              <a:rPr lang="en-US" sz="900" dirty="0" err="1"/>
              <a:t>Trombetta</a:t>
            </a:r>
            <a:r>
              <a:rPr lang="en-US" sz="900" dirty="0"/>
              <a:t> BA, Jafri RZ, et al.</a:t>
            </a:r>
            <a:r>
              <a:rPr lang="en-US" sz="900" b="1" dirty="0"/>
              <a:t> </a:t>
            </a:r>
            <a:r>
              <a:rPr lang="en-US" sz="900" dirty="0"/>
              <a:t>Task-Related fMRI BOLD Response to Hyperinsulinemia in Healthy Older Adults, JCI Insight, 2019, https://</a:t>
            </a:r>
            <a:r>
              <a:rPr lang="en-US" sz="900" dirty="0" err="1"/>
              <a:t>doi.org</a:t>
            </a:r>
            <a:r>
              <a:rPr lang="en-US" sz="900" dirty="0"/>
              <a:t>/10.1172/jci.insight.129700.</a:t>
            </a:r>
            <a:r>
              <a:rPr lang="en-US" sz="1050" dirty="0"/>
              <a:t> </a:t>
            </a:r>
          </a:p>
        </p:txBody>
      </p:sp>
    </p:spTree>
    <p:extLst>
      <p:ext uri="{BB962C8B-B14F-4D97-AF65-F5344CB8AC3E}">
        <p14:creationId xmlns:p14="http://schemas.microsoft.com/office/powerpoint/2010/main" val="3260616693"/>
      </p:ext>
    </p:extLst>
  </p:cSld>
  <p:clrMapOvr>
    <a:masterClrMapping/>
  </p:clrMapOvr>
  <mc:AlternateContent xmlns:mc="http://schemas.openxmlformats.org/markup-compatibility/2006" xmlns:p14="http://schemas.microsoft.com/office/powerpoint/2010/main">
    <mc:Choice Requires="p14">
      <p:transition spd="slow" p14:dur="2000" advTm="92770"/>
    </mc:Choice>
    <mc:Fallback xmlns="">
      <p:transition spd="slow" advTm="9277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p:cNvSpPr>
          <p:nvPr>
            <p:ph type="title"/>
          </p:nvPr>
        </p:nvSpPr>
        <p:spPr>
          <a:xfrm>
            <a:off x="457200" y="205979"/>
            <a:ext cx="8229600" cy="857250"/>
          </a:xfrm>
        </p:spPr>
        <p:txBody>
          <a:bodyPr anchor="t">
            <a:normAutofit/>
          </a:bodyPr>
          <a:lstStyle>
            <a:lvl1pPr>
              <a:defRPr b="1"/>
            </a:lvl1pPr>
          </a:lstStyle>
          <a:p>
            <a:pPr lvl="0"/>
            <a:r>
              <a:rPr lang="en-US" dirty="0"/>
              <a:t>Atrial Fibrillation</a:t>
            </a:r>
          </a:p>
        </p:txBody>
      </p:sp>
      <p:graphicFrame>
        <p:nvGraphicFramePr>
          <p:cNvPr id="86" name="Shape 84">
            <a:extLst>
              <a:ext uri="{FF2B5EF4-FFF2-40B4-BE49-F238E27FC236}">
                <a16:creationId xmlns:a16="http://schemas.microsoft.com/office/drawing/2014/main" id="{49D95481-C09E-4F8E-A10A-C6AA0AEAAE66}"/>
              </a:ext>
            </a:extLst>
          </p:cNvPr>
          <p:cNvGraphicFramePr>
            <a:graphicFrameLocks noGrp="1"/>
          </p:cNvGraphicFramePr>
          <p:nvPr>
            <p:ph type="tbl" idx="1"/>
            <p:extLst>
              <p:ext uri="{D42A27DB-BD31-4B8C-83A1-F6EECF244321}">
                <p14:modId xmlns:p14="http://schemas.microsoft.com/office/powerpoint/2010/main" val="3848582781"/>
              </p:ext>
            </p:extLst>
          </p:nvPr>
        </p:nvGraphicFramePr>
        <p:xfrm>
          <a:off x="457200" y="1200150"/>
          <a:ext cx="8229600"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9959005"/>
      </p:ext>
    </p:extLst>
  </p:cSld>
  <p:clrMapOvr>
    <a:masterClrMapping/>
  </p:clrMapOvr>
  <mc:AlternateContent xmlns:mc="http://schemas.openxmlformats.org/markup-compatibility/2006" xmlns:p14="http://schemas.microsoft.com/office/powerpoint/2010/main">
    <mc:Choice Requires="p14">
      <p:transition spd="slow" p14:dur="2000" advTm="47100"/>
    </mc:Choice>
    <mc:Fallback xmlns="">
      <p:transition spd="slow" advTm="471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a:extLst>
              <a:ext uri="{FF2B5EF4-FFF2-40B4-BE49-F238E27FC236}">
                <a16:creationId xmlns:a16="http://schemas.microsoft.com/office/drawing/2014/main" id="{402B386D-EC23-484D-B891-CA06720E49F3}"/>
              </a:ext>
            </a:extLst>
          </p:cNvPr>
          <p:cNvSpPr>
            <a:spLocks noGrp="1" noRot="1" noChangeArrowheads="1"/>
          </p:cNvSpPr>
          <p:nvPr>
            <p:ph type="title"/>
          </p:nvPr>
        </p:nvSpPr>
        <p:spPr/>
        <p:txBody>
          <a:bodyPr>
            <a:normAutofit/>
          </a:bodyPr>
          <a:lstStyle/>
          <a:p>
            <a:r>
              <a:rPr lang="en-US" dirty="0"/>
              <a:t>THE DISCOVERER OF ANESTHESIA</a:t>
            </a:r>
          </a:p>
        </p:txBody>
      </p:sp>
      <p:sp>
        <p:nvSpPr>
          <p:cNvPr id="8" name="Content Placeholder 7">
            <a:extLst>
              <a:ext uri="{FF2B5EF4-FFF2-40B4-BE49-F238E27FC236}">
                <a16:creationId xmlns:a16="http://schemas.microsoft.com/office/drawing/2014/main" id="{5317EAE5-6579-1F49-BC5D-51A2A8ACD4D0}"/>
              </a:ext>
            </a:extLst>
          </p:cNvPr>
          <p:cNvSpPr>
            <a:spLocks noGrp="1"/>
          </p:cNvSpPr>
          <p:nvPr>
            <p:ph idx="1"/>
          </p:nvPr>
        </p:nvSpPr>
        <p:spPr/>
        <p:txBody>
          <a:bodyPr/>
          <a:lstStyle/>
          <a:p>
            <a:endParaRPr lang="en-US"/>
          </a:p>
        </p:txBody>
      </p:sp>
      <p:sp>
        <p:nvSpPr>
          <p:cNvPr id="9" name="Text Placeholder 8">
            <a:extLst>
              <a:ext uri="{FF2B5EF4-FFF2-40B4-BE49-F238E27FC236}">
                <a16:creationId xmlns:a16="http://schemas.microsoft.com/office/drawing/2014/main" id="{F725EAC9-431B-F545-A5DE-09709F4FF0E4}"/>
              </a:ext>
            </a:extLst>
          </p:cNvPr>
          <p:cNvSpPr>
            <a:spLocks noGrp="1"/>
          </p:cNvSpPr>
          <p:nvPr>
            <p:ph type="body" sz="half" idx="2"/>
          </p:nvPr>
        </p:nvSpPr>
        <p:spPr/>
        <p:txBody>
          <a:bodyPr/>
          <a:lstStyle/>
          <a:p>
            <a:endParaRPr lang="en-US" dirty="0"/>
          </a:p>
        </p:txBody>
      </p:sp>
      <p:pic>
        <p:nvPicPr>
          <p:cNvPr id="28674" name="Picture 5" descr="Horace_Wells_Monument,_Hartford_CT">
            <a:extLst>
              <a:ext uri="{FF2B5EF4-FFF2-40B4-BE49-F238E27FC236}">
                <a16:creationId xmlns:a16="http://schemas.microsoft.com/office/drawing/2014/main" id="{A9520F9C-74CC-3F42-887E-E2C92236D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08" y="254368"/>
            <a:ext cx="3033002" cy="463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AF25C70-4C67-9F4C-9DFF-4E1D5E67CB06}"/>
              </a:ext>
            </a:extLst>
          </p:cNvPr>
          <p:cNvPicPr>
            <a:picLocks noChangeAspect="1"/>
          </p:cNvPicPr>
          <p:nvPr/>
        </p:nvPicPr>
        <p:blipFill>
          <a:blip r:embed="rId3"/>
          <a:stretch>
            <a:fillRect/>
          </a:stretch>
        </p:blipFill>
        <p:spPr>
          <a:xfrm>
            <a:off x="199670" y="2698922"/>
            <a:ext cx="3617668" cy="1015085"/>
          </a:xfrm>
          <a:prstGeom prst="rect">
            <a:avLst/>
          </a:prstGeom>
        </p:spPr>
      </p:pic>
    </p:spTree>
    <p:extLst>
      <p:ext uri="{BB962C8B-B14F-4D97-AF65-F5344CB8AC3E}">
        <p14:creationId xmlns:p14="http://schemas.microsoft.com/office/powerpoint/2010/main" val="473694810"/>
      </p:ext>
    </p:extLst>
  </p:cSld>
  <p:clrMapOvr>
    <a:masterClrMapping/>
  </p:clrMapOvr>
  <mc:AlternateContent xmlns:mc="http://schemas.openxmlformats.org/markup-compatibility/2006" xmlns:p14="http://schemas.microsoft.com/office/powerpoint/2010/main">
    <mc:Choice Requires="p14">
      <p:transition spd="slow" p14:dur="2000" advTm="13886"/>
    </mc:Choice>
    <mc:Fallback xmlns="">
      <p:transition spd="slow" advTm="13886"/>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84048"/>
            <a:ext cx="7886700" cy="883968"/>
          </a:xfrm>
        </p:spPr>
        <p:txBody>
          <a:bodyPr anchor="t">
            <a:normAutofit/>
          </a:bodyPr>
          <a:lstStyle/>
          <a:p>
            <a:pPr lvl="0"/>
            <a:br>
              <a:rPr lang="en-US" sz="2800"/>
            </a:br>
            <a:r>
              <a:rPr lang="en-US" sz="2800"/>
              <a:t>CHA</a:t>
            </a:r>
            <a:r>
              <a:rPr lang="en-US" sz="2800" baseline="-25000"/>
              <a:t>2</a:t>
            </a:r>
            <a:r>
              <a:rPr lang="en-US" sz="2800"/>
              <a:t>DS</a:t>
            </a:r>
            <a:r>
              <a:rPr lang="en-US" sz="2800" baseline="-25000"/>
              <a:t>2</a:t>
            </a:r>
            <a:r>
              <a:rPr lang="en-US" sz="2800"/>
              <a:t>-VASC</a:t>
            </a:r>
          </a:p>
        </p:txBody>
      </p:sp>
      <p:graphicFrame>
        <p:nvGraphicFramePr>
          <p:cNvPr id="128" name="Table 128"/>
          <p:cNvGraphicFramePr/>
          <p:nvPr>
            <p:extLst>
              <p:ext uri="{D42A27DB-BD31-4B8C-83A1-F6EECF244321}">
                <p14:modId xmlns:p14="http://schemas.microsoft.com/office/powerpoint/2010/main" val="1864799383"/>
              </p:ext>
            </p:extLst>
          </p:nvPr>
        </p:nvGraphicFramePr>
        <p:xfrm>
          <a:off x="963813" y="1369219"/>
          <a:ext cx="7216376" cy="3263504"/>
        </p:xfrm>
        <a:graphic>
          <a:graphicData uri="http://schemas.openxmlformats.org/drawingml/2006/table">
            <a:tbl>
              <a:tblPr firstRow="1" firstCol="1" bandRow="1">
                <a:noFill/>
              </a:tblPr>
              <a:tblGrid>
                <a:gridCol w="403900">
                  <a:extLst>
                    <a:ext uri="{9D8B030D-6E8A-4147-A177-3AD203B41FA5}">
                      <a16:colId xmlns:a16="http://schemas.microsoft.com/office/drawing/2014/main" val="20000"/>
                    </a:ext>
                  </a:extLst>
                </a:gridCol>
                <a:gridCol w="6058920">
                  <a:extLst>
                    <a:ext uri="{9D8B030D-6E8A-4147-A177-3AD203B41FA5}">
                      <a16:colId xmlns:a16="http://schemas.microsoft.com/office/drawing/2014/main" val="20001"/>
                    </a:ext>
                  </a:extLst>
                </a:gridCol>
                <a:gridCol w="753556">
                  <a:extLst>
                    <a:ext uri="{9D8B030D-6E8A-4147-A177-3AD203B41FA5}">
                      <a16:colId xmlns:a16="http://schemas.microsoft.com/office/drawing/2014/main" val="20002"/>
                    </a:ext>
                  </a:extLst>
                </a:gridCol>
              </a:tblGrid>
              <a:tr h="355440">
                <a:tc>
                  <a:txBody>
                    <a:bodyPr/>
                    <a:lstStyle/>
                    <a:p>
                      <a:pPr lvl="0" algn="l">
                        <a:lnSpc>
                          <a:spcPct val="115000"/>
                        </a:lnSpc>
                        <a:defRPr sz="1800" b="0" i="0">
                          <a:solidFill>
                            <a:srgbClr val="000000"/>
                          </a:solidFill>
                        </a:defRPr>
                      </a:pPr>
                      <a:r>
                        <a:rPr lang="en-US" sz="1400" b="0" cap="none" spc="0">
                          <a:solidFill>
                            <a:schemeClr val="tx1"/>
                          </a:solidFill>
                          <a:sym typeface="Perpetua"/>
                        </a:rPr>
                        <a:t> </a:t>
                      </a:r>
                    </a:p>
                  </a:txBody>
                  <a:tcPr marL="0" marR="0" marT="16136" marB="80680" anchor="b" horzOverflow="overflow">
                    <a:lnL w="12700" cmpd="sng">
                      <a:noFill/>
                    </a:lnL>
                    <a:lnR w="12700" cmpd="sng">
                      <a:noFill/>
                    </a:lnR>
                    <a:lnT w="9525" cap="flat" cmpd="sng" algn="ctr">
                      <a:noFill/>
                      <a:prstDash val="solid"/>
                    </a:lnT>
                    <a:lnB w="38100" cmpd="sng">
                      <a:noFill/>
                    </a:lnB>
                    <a:noFill/>
                  </a:tcPr>
                </a:tc>
                <a:tc>
                  <a:txBody>
                    <a:bodyPr/>
                    <a:lstStyle/>
                    <a:p>
                      <a:pPr lvl="0" algn="l">
                        <a:lnSpc>
                          <a:spcPct val="115000"/>
                        </a:lnSpc>
                        <a:defRPr sz="1800" b="0" i="0">
                          <a:solidFill>
                            <a:srgbClr val="000000"/>
                          </a:solidFill>
                        </a:defRPr>
                      </a:pPr>
                      <a:r>
                        <a:rPr lang="en-US" sz="1400" b="0" cap="none" spc="0">
                          <a:solidFill>
                            <a:schemeClr val="tx1"/>
                          </a:solidFill>
                          <a:sym typeface="Perpetua"/>
                        </a:rPr>
                        <a:t>Condition</a:t>
                      </a:r>
                    </a:p>
                  </a:txBody>
                  <a:tcPr marL="0" marR="0" marT="16136" marB="80680" anchor="b" horzOverflow="overflow">
                    <a:lnL w="12700" cmpd="sng">
                      <a:noFill/>
                    </a:lnL>
                    <a:lnR w="12700" cmpd="sng">
                      <a:noFill/>
                    </a:lnR>
                    <a:lnT w="9525" cap="flat" cmpd="sng" algn="ctr">
                      <a:noFill/>
                      <a:prstDash val="solid"/>
                    </a:lnT>
                    <a:lnB w="38100" cmpd="sng">
                      <a:noFill/>
                    </a:lnB>
                    <a:noFill/>
                  </a:tcPr>
                </a:tc>
                <a:tc>
                  <a:txBody>
                    <a:bodyPr/>
                    <a:lstStyle/>
                    <a:p>
                      <a:pPr lvl="0" algn="ctr">
                        <a:lnSpc>
                          <a:spcPct val="115000"/>
                        </a:lnSpc>
                        <a:defRPr sz="1800" b="0" i="0">
                          <a:solidFill>
                            <a:srgbClr val="000000"/>
                          </a:solidFill>
                        </a:defRPr>
                      </a:pPr>
                      <a:r>
                        <a:rPr lang="en-US" sz="1400" b="0" cap="none" spc="0">
                          <a:solidFill>
                            <a:schemeClr val="tx1"/>
                          </a:solidFill>
                          <a:sym typeface="Perpetua"/>
                        </a:rPr>
                        <a:t>Points</a:t>
                      </a:r>
                    </a:p>
                  </a:txBody>
                  <a:tcPr marL="0" marR="0" marT="16136" marB="80680" anchor="b" horzOverflow="overflow">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0000"/>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C</a:t>
                      </a:r>
                    </a:p>
                  </a:txBody>
                  <a:tcPr marL="0" marR="0" marT="24204" marB="80680" horzOverflow="overflow">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lvl="0" algn="l">
                        <a:lnSpc>
                          <a:spcPct val="115000"/>
                        </a:lnSpc>
                        <a:defRPr sz="1800" b="0" i="0"/>
                      </a:pPr>
                      <a:r>
                        <a:rPr lang="en-US" sz="1100" b="1" i="1" cap="none" spc="0">
                          <a:solidFill>
                            <a:schemeClr val="tx1"/>
                          </a:solidFill>
                          <a:sym typeface="Perpetua"/>
                        </a:rPr>
                        <a:t>Congestive Heart Failure</a:t>
                      </a:r>
                    </a:p>
                  </a:txBody>
                  <a:tcPr marL="0" marR="0" marT="24204" marB="80680" horzOverflow="overflow">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lvl="0" algn="ctr">
                        <a:lnSpc>
                          <a:spcPct val="115000"/>
                        </a:lnSpc>
                        <a:defRPr sz="1800" b="0" i="0"/>
                      </a:pPr>
                      <a:r>
                        <a:rPr lang="en-US" sz="1100" b="1" i="1" cap="none" spc="0">
                          <a:solidFill>
                            <a:schemeClr val="tx1"/>
                          </a:solidFill>
                          <a:sym typeface="Perpetua"/>
                        </a:rPr>
                        <a:t>1</a:t>
                      </a:r>
                    </a:p>
                  </a:txBody>
                  <a:tcPr marL="0" marR="0" marT="24204" marB="80680" horzOverflow="overflow">
                    <a:lnL w="12700" cmpd="sng">
                      <a:noFill/>
                      <a:prstDash val="solid"/>
                    </a:lnL>
                    <a:lnR w="12700" cmpd="sng">
                      <a:noFill/>
                      <a:prstDash val="solid"/>
                    </a:lnR>
                    <a:lnT w="38100" cmpd="sng">
                      <a:noFill/>
                    </a:lnT>
                    <a:lnB w="9525" cap="flat" cmpd="sng" algn="ctr">
                      <a:solidFill>
                        <a:schemeClr val="tx1"/>
                      </a:solidFill>
                      <a:prstDash val="solid"/>
                    </a:lnB>
                    <a:noFill/>
                  </a:tcPr>
                </a:tc>
                <a:extLst>
                  <a:ext uri="{0D108BD9-81ED-4DB2-BD59-A6C34878D82A}">
                    <a16:rowId xmlns:a16="http://schemas.microsoft.com/office/drawing/2014/main" val="10001"/>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H</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l">
                        <a:lnSpc>
                          <a:spcPct val="115000"/>
                        </a:lnSpc>
                        <a:defRPr sz="1800" b="0" i="0"/>
                      </a:pPr>
                      <a:r>
                        <a:rPr lang="en-US" sz="1100" b="1" i="1" cap="none" spc="0">
                          <a:solidFill>
                            <a:schemeClr val="tx1"/>
                          </a:solidFill>
                          <a:sym typeface="Perpetua"/>
                        </a:rPr>
                        <a:t>Hypertension</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1</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2"/>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A2</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lvl="0" algn="l">
                        <a:lnSpc>
                          <a:spcPct val="115000"/>
                        </a:lnSpc>
                        <a:defRPr sz="1800" b="0" i="0"/>
                      </a:pPr>
                      <a:r>
                        <a:rPr lang="en-US" sz="1100" b="1" i="1" cap="none" spc="0">
                          <a:solidFill>
                            <a:schemeClr val="tx1"/>
                          </a:solidFill>
                          <a:sym typeface="Perpetua"/>
                        </a:rPr>
                        <a:t>Age &gt; or = to 75 years</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lvl="0" algn="ctr">
                        <a:lnSpc>
                          <a:spcPct val="115000"/>
                        </a:lnSpc>
                        <a:defRPr sz="1800" b="0" i="0"/>
                      </a:pPr>
                      <a:r>
                        <a:rPr lang="en-US" sz="1100" b="1" i="1" cap="none" spc="0">
                          <a:solidFill>
                            <a:schemeClr val="tx1"/>
                          </a:solidFill>
                          <a:sym typeface="Perpetua"/>
                        </a:rPr>
                        <a:t>2</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10003"/>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D</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l">
                        <a:lnSpc>
                          <a:spcPct val="115000"/>
                        </a:lnSpc>
                        <a:defRPr sz="1800" b="0" i="0"/>
                      </a:pPr>
                      <a:r>
                        <a:rPr lang="en-US" sz="1100" b="1" i="1" cap="none" spc="0">
                          <a:solidFill>
                            <a:schemeClr val="tx1"/>
                          </a:solidFill>
                          <a:sym typeface="Perpetua"/>
                        </a:rPr>
                        <a:t>Diabetes Mellitus</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1</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4"/>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S2</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lvl="0" algn="l">
                        <a:lnSpc>
                          <a:spcPct val="115000"/>
                        </a:lnSpc>
                        <a:defRPr sz="1800" b="0" i="0"/>
                      </a:pPr>
                      <a:r>
                        <a:rPr lang="en-US" sz="1100" b="1" i="1" cap="none" spc="0">
                          <a:solidFill>
                            <a:schemeClr val="tx1"/>
                          </a:solidFill>
                          <a:sym typeface="Perpetua"/>
                        </a:rPr>
                        <a:t>Prior Stroke, TIA, or Thromboembolism</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lvl="0" algn="ctr">
                        <a:lnSpc>
                          <a:spcPct val="115000"/>
                        </a:lnSpc>
                        <a:defRPr sz="1800" b="0" i="0"/>
                      </a:pPr>
                      <a:r>
                        <a:rPr lang="en-US" sz="1100" b="1" i="1" cap="none" spc="0">
                          <a:solidFill>
                            <a:schemeClr val="tx1"/>
                          </a:solidFill>
                          <a:sym typeface="Perpetua"/>
                        </a:rPr>
                        <a:t>2</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10005"/>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V</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l">
                        <a:lnSpc>
                          <a:spcPct val="115000"/>
                        </a:lnSpc>
                        <a:defRPr sz="1800" b="0" i="0"/>
                      </a:pPr>
                      <a:r>
                        <a:rPr lang="en-US" sz="1100" b="1" i="1" cap="none" spc="0">
                          <a:solidFill>
                            <a:schemeClr val="tx1"/>
                          </a:solidFill>
                          <a:sym typeface="Perpetua"/>
                        </a:rPr>
                        <a:t>Vascular Disease (Peripheral Artery Disease, MI, Aortic Plaque)</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1</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6"/>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A</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lvl="0" algn="l">
                        <a:lnSpc>
                          <a:spcPct val="115000"/>
                        </a:lnSpc>
                        <a:defRPr sz="1800" b="0" i="0"/>
                      </a:pPr>
                      <a:r>
                        <a:rPr lang="en-US" sz="1100" b="1" i="1" cap="none" spc="0">
                          <a:solidFill>
                            <a:schemeClr val="tx1"/>
                          </a:solidFill>
                          <a:sym typeface="Perpetua"/>
                        </a:rPr>
                        <a:t>Age 65-74</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lvl="0" algn="ctr">
                        <a:lnSpc>
                          <a:spcPct val="115000"/>
                        </a:lnSpc>
                        <a:defRPr sz="1800" b="0" i="0"/>
                      </a:pPr>
                      <a:r>
                        <a:rPr lang="en-US" sz="1100" b="1" i="1" cap="none" spc="0">
                          <a:solidFill>
                            <a:schemeClr val="tx1"/>
                          </a:solidFill>
                          <a:sym typeface="Perpetua"/>
                        </a:rPr>
                        <a:t>1</a:t>
                      </a:r>
                    </a:p>
                  </a:txBody>
                  <a:tcPr marL="0" marR="0" marT="24204" marB="80680" horzOverflow="overflow">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10007"/>
                  </a:ext>
                </a:extLst>
              </a:tr>
              <a:tr h="363508">
                <a:tc>
                  <a:txBody>
                    <a:bodyPr/>
                    <a:lstStyle/>
                    <a:p>
                      <a:pPr lvl="0" algn="l">
                        <a:lnSpc>
                          <a:spcPct val="115000"/>
                        </a:lnSpc>
                        <a:defRPr sz="1800" b="0" i="0">
                          <a:solidFill>
                            <a:srgbClr val="000000"/>
                          </a:solidFill>
                        </a:defRPr>
                      </a:pPr>
                      <a:r>
                        <a:rPr lang="en-US" sz="1400" b="0" i="1" cap="none" spc="0">
                          <a:solidFill>
                            <a:schemeClr val="tx1"/>
                          </a:solidFill>
                          <a:sym typeface="Perpetua"/>
                        </a:rPr>
                        <a:t>Sc</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l">
                        <a:lnSpc>
                          <a:spcPct val="115000"/>
                        </a:lnSpc>
                        <a:defRPr sz="1800" b="0" i="0"/>
                      </a:pPr>
                      <a:r>
                        <a:rPr lang="en-US" sz="1100" b="1" i="1" cap="none" spc="0">
                          <a:solidFill>
                            <a:schemeClr val="tx1"/>
                          </a:solidFill>
                          <a:sym typeface="Perpetua"/>
                        </a:rPr>
                        <a:t>Sex Category (Female)</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1</a:t>
                      </a:r>
                    </a:p>
                  </a:txBody>
                  <a:tcPr marL="0" marR="0" marT="24204" marB="80680" horzOverflow="overflow">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73800209"/>
      </p:ext>
    </p:extLst>
  </p:cSld>
  <p:clrMapOvr>
    <a:masterClrMapping/>
  </p:clrMapOvr>
  <mc:AlternateContent xmlns:mc="http://schemas.openxmlformats.org/markup-compatibility/2006" xmlns:p14="http://schemas.microsoft.com/office/powerpoint/2010/main">
    <mc:Choice Requires="p14">
      <p:transition spd="slow" p14:dur="2000" advTm="40078"/>
    </mc:Choice>
    <mc:Fallback xmlns="">
      <p:transition spd="slow" advTm="40078"/>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84048"/>
            <a:ext cx="7886700" cy="883968"/>
          </a:xfrm>
        </p:spPr>
        <p:txBody>
          <a:bodyPr anchor="t">
            <a:normAutofit/>
          </a:bodyPr>
          <a:lstStyle/>
          <a:p>
            <a:r>
              <a:rPr lang="en-US"/>
              <a:t>CHA</a:t>
            </a:r>
            <a:r>
              <a:rPr lang="en-US" baseline="-25000"/>
              <a:t>2</a:t>
            </a:r>
            <a:r>
              <a:rPr lang="en-US"/>
              <a:t>DS</a:t>
            </a:r>
            <a:r>
              <a:rPr lang="en-US" baseline="-25000"/>
              <a:t>2</a:t>
            </a:r>
            <a:r>
              <a:rPr lang="en-US"/>
              <a:t>-VASC (Risk of Stroke)</a:t>
            </a:r>
          </a:p>
        </p:txBody>
      </p:sp>
      <p:sp>
        <p:nvSpPr>
          <p:cNvPr id="130" name="Shape 130"/>
          <p:cNvSpPr>
            <a:spLocks noGrp="1"/>
          </p:cNvSpPr>
          <p:nvPr>
            <p:ph sz="half" idx="2"/>
          </p:nvPr>
        </p:nvSpPr>
        <p:spPr>
          <a:xfrm>
            <a:off x="4629150" y="1369219"/>
            <a:ext cx="3886200" cy="3263504"/>
          </a:xfrm>
        </p:spPr>
        <p:txBody>
          <a:bodyPr>
            <a:normAutofit/>
          </a:bodyPr>
          <a:lstStyle/>
          <a:p>
            <a:pPr lvl="0"/>
            <a:endParaRPr lang="en-US"/>
          </a:p>
          <a:p>
            <a:pPr lvl="0"/>
            <a:endParaRPr lang="en-US"/>
          </a:p>
          <a:p>
            <a:pPr lvl="0"/>
            <a:endParaRPr lang="en-US"/>
          </a:p>
          <a:p>
            <a:pPr lvl="0"/>
            <a:endParaRPr lang="en-US"/>
          </a:p>
          <a:p>
            <a:pPr lvl="0"/>
            <a:endParaRPr lang="en-US"/>
          </a:p>
        </p:txBody>
      </p:sp>
      <p:graphicFrame>
        <p:nvGraphicFramePr>
          <p:cNvPr id="131" name="Table 131"/>
          <p:cNvGraphicFramePr/>
          <p:nvPr>
            <p:extLst>
              <p:ext uri="{D42A27DB-BD31-4B8C-83A1-F6EECF244321}">
                <p14:modId xmlns:p14="http://schemas.microsoft.com/office/powerpoint/2010/main" val="1289116757"/>
              </p:ext>
            </p:extLst>
          </p:nvPr>
        </p:nvGraphicFramePr>
        <p:xfrm>
          <a:off x="2723755" y="1369213"/>
          <a:ext cx="3696490" cy="3263510"/>
        </p:xfrm>
        <a:graphic>
          <a:graphicData uri="http://schemas.openxmlformats.org/drawingml/2006/table">
            <a:tbl>
              <a:tblPr firstRow="1" firstCol="1" bandRow="1">
                <a:solidFill>
                  <a:schemeClr val="bg1">
                    <a:lumMod val="95000"/>
                  </a:schemeClr>
                </a:solidFill>
              </a:tblPr>
              <a:tblGrid>
                <a:gridCol w="1178178">
                  <a:extLst>
                    <a:ext uri="{9D8B030D-6E8A-4147-A177-3AD203B41FA5}">
                      <a16:colId xmlns:a16="http://schemas.microsoft.com/office/drawing/2014/main" val="20000"/>
                    </a:ext>
                  </a:extLst>
                </a:gridCol>
                <a:gridCol w="2518312">
                  <a:extLst>
                    <a:ext uri="{9D8B030D-6E8A-4147-A177-3AD203B41FA5}">
                      <a16:colId xmlns:a16="http://schemas.microsoft.com/office/drawing/2014/main" val="20001"/>
                    </a:ext>
                  </a:extLst>
                </a:gridCol>
              </a:tblGrid>
              <a:tr h="349640">
                <a:tc>
                  <a:txBody>
                    <a:bodyPr/>
                    <a:lstStyle/>
                    <a:p>
                      <a:pPr lvl="0" algn="ctr">
                        <a:lnSpc>
                          <a:spcPct val="115000"/>
                        </a:lnSpc>
                        <a:defRPr sz="1800" b="0" i="0">
                          <a:solidFill>
                            <a:srgbClr val="000000"/>
                          </a:solidFill>
                        </a:defRPr>
                      </a:pPr>
                      <a:r>
                        <a:rPr lang="en-US" sz="1500" b="0" cap="none" spc="0">
                          <a:solidFill>
                            <a:schemeClr val="bg1"/>
                          </a:solidFill>
                          <a:sym typeface="Perpetua"/>
                        </a:rPr>
                        <a:t>Score</a:t>
                      </a:r>
                    </a:p>
                  </a:txBody>
                  <a:tcPr marL="0" marR="0" marT="83138" marB="0" anchor="ctr" horzOverflow="overflow">
                    <a:lnL w="12700" cmpd="sng">
                      <a:noFill/>
                    </a:lnL>
                    <a:lnR w="12700" cmpd="sng">
                      <a:noFill/>
                    </a:lnR>
                    <a:lnT w="19050" cap="flat" cmpd="sng" algn="ctr">
                      <a:noFill/>
                      <a:prstDash val="solid"/>
                    </a:lnT>
                    <a:lnB w="38100" cmpd="sng">
                      <a:noFill/>
                    </a:lnB>
                    <a:solidFill>
                      <a:schemeClr val="accent2"/>
                    </a:solidFill>
                  </a:tcPr>
                </a:tc>
                <a:tc>
                  <a:txBody>
                    <a:bodyPr/>
                    <a:lstStyle/>
                    <a:p>
                      <a:pPr lvl="0" algn="ctr">
                        <a:lnSpc>
                          <a:spcPct val="115000"/>
                        </a:lnSpc>
                        <a:defRPr sz="1800" b="0" i="0">
                          <a:solidFill>
                            <a:srgbClr val="000000"/>
                          </a:solidFill>
                        </a:defRPr>
                      </a:pPr>
                      <a:r>
                        <a:rPr lang="en-US" sz="1500" b="0" cap="none" spc="0" dirty="0">
                          <a:solidFill>
                            <a:schemeClr val="bg1"/>
                          </a:solidFill>
                          <a:sym typeface="Perpetua"/>
                        </a:rPr>
                        <a:t>Stroke Risk %</a:t>
                      </a:r>
                    </a:p>
                  </a:txBody>
                  <a:tcPr marL="0" marR="0" marT="83138" marB="0" anchor="ctr" horzOverflow="overflow">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10000"/>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0</a:t>
                      </a:r>
                    </a:p>
                  </a:txBody>
                  <a:tcPr marL="0" marR="0" marT="83138" marB="0" horzOverflow="overflow">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0</a:t>
                      </a:r>
                    </a:p>
                  </a:txBody>
                  <a:tcPr marL="0" marR="0" marT="83138" marB="0" horzOverflow="overflow">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1"/>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1</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2.0</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2"/>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2</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3.7</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3"/>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3</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5.9</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4"/>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4</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9.3</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5"/>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5</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15.3</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6"/>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6</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19.7</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7"/>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7</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21.5</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8"/>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8</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lvl="0" algn="ctr">
                        <a:lnSpc>
                          <a:spcPct val="115000"/>
                        </a:lnSpc>
                        <a:defRPr sz="1800" b="0" i="0"/>
                      </a:pPr>
                      <a:r>
                        <a:rPr lang="en-US" sz="1100" b="1" i="1" cap="none" spc="0">
                          <a:solidFill>
                            <a:schemeClr val="tx1"/>
                          </a:solidFill>
                          <a:sym typeface="Perpetua"/>
                        </a:rPr>
                        <a:t>22.4</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0009"/>
                  </a:ext>
                </a:extLst>
              </a:tr>
              <a:tr h="291387">
                <a:tc>
                  <a:txBody>
                    <a:bodyPr/>
                    <a:lstStyle/>
                    <a:p>
                      <a:pPr lvl="0" algn="ctr">
                        <a:lnSpc>
                          <a:spcPct val="115000"/>
                        </a:lnSpc>
                        <a:defRPr sz="1800" b="0" i="0">
                          <a:solidFill>
                            <a:srgbClr val="000000"/>
                          </a:solidFill>
                        </a:defRPr>
                      </a:pPr>
                      <a:r>
                        <a:rPr lang="en-US" sz="1100" b="1" i="1" cap="none" spc="0">
                          <a:solidFill>
                            <a:schemeClr val="tx1"/>
                          </a:solidFill>
                          <a:sym typeface="Perpetua"/>
                        </a:rPr>
                        <a:t>9</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lvl="0" algn="ctr">
                        <a:lnSpc>
                          <a:spcPct val="115000"/>
                        </a:lnSpc>
                        <a:defRPr sz="1800" b="0" i="0"/>
                      </a:pPr>
                      <a:r>
                        <a:rPr lang="en-US" sz="1100" b="1" i="1" cap="none" spc="0" dirty="0">
                          <a:solidFill>
                            <a:schemeClr val="tx1"/>
                          </a:solidFill>
                          <a:sym typeface="Perpetua"/>
                        </a:rPr>
                        <a:t>23.6</a:t>
                      </a:r>
                    </a:p>
                  </a:txBody>
                  <a:tcPr marL="0" marR="0" marT="83138" marB="0" horzOverflow="overflow">
                    <a:lnL w="12700" cmpd="sng">
                      <a:noFill/>
                      <a:prstDash val="solid"/>
                    </a:lnL>
                    <a:lnR w="12700" cmpd="sng">
                      <a:no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489128404"/>
      </p:ext>
    </p:extLst>
  </p:cSld>
  <p:clrMapOvr>
    <a:masterClrMapping/>
  </p:clrMapOvr>
  <mc:AlternateContent xmlns:mc="http://schemas.openxmlformats.org/markup-compatibility/2006" xmlns:p14="http://schemas.microsoft.com/office/powerpoint/2010/main">
    <mc:Choice Requires="p14">
      <p:transition spd="slow" p14:dur="2000" advTm="14327"/>
    </mc:Choice>
    <mc:Fallback xmlns="">
      <p:transition spd="slow" advTm="14327"/>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15F0F-6565-B649-B60F-074A5D95EDF9}"/>
              </a:ext>
            </a:extLst>
          </p:cNvPr>
          <p:cNvSpPr>
            <a:spLocks noGrp="1"/>
          </p:cNvSpPr>
          <p:nvPr>
            <p:ph type="title"/>
          </p:nvPr>
        </p:nvSpPr>
        <p:spPr>
          <a:xfrm>
            <a:off x="628650" y="384048"/>
            <a:ext cx="7886700" cy="883968"/>
          </a:xfrm>
        </p:spPr>
        <p:txBody>
          <a:bodyPr>
            <a:normAutofit/>
          </a:bodyPr>
          <a:lstStyle/>
          <a:p>
            <a:r>
              <a:rPr lang="en-US" dirty="0"/>
              <a:t>A-Fib and Dementia</a:t>
            </a:r>
          </a:p>
        </p:txBody>
      </p:sp>
      <p:sp>
        <p:nvSpPr>
          <p:cNvPr id="3" name="Content Placeholder 2">
            <a:extLst>
              <a:ext uri="{FF2B5EF4-FFF2-40B4-BE49-F238E27FC236}">
                <a16:creationId xmlns:a16="http://schemas.microsoft.com/office/drawing/2014/main" id="{08B8D334-E02E-5A43-A502-E9F839210BAF}"/>
              </a:ext>
            </a:extLst>
          </p:cNvPr>
          <p:cNvSpPr>
            <a:spLocks noGrp="1"/>
          </p:cNvSpPr>
          <p:nvPr>
            <p:ph idx="1"/>
          </p:nvPr>
        </p:nvSpPr>
        <p:spPr>
          <a:xfrm>
            <a:off x="628650" y="1369219"/>
            <a:ext cx="7886700" cy="3263504"/>
          </a:xfrm>
        </p:spPr>
        <p:txBody>
          <a:bodyPr>
            <a:normAutofit fontScale="92500" lnSpcReduction="10000"/>
          </a:bodyPr>
          <a:lstStyle/>
          <a:p>
            <a:r>
              <a:rPr lang="en-US" dirty="0"/>
              <a:t>6030 patients with no dementia and chronically anticoagulated</a:t>
            </a:r>
          </a:p>
          <a:p>
            <a:pPr lvl="1"/>
            <a:r>
              <a:rPr lang="en-US" dirty="0"/>
              <a:t>Later followed for dementia incidence</a:t>
            </a:r>
          </a:p>
          <a:p>
            <a:r>
              <a:rPr lang="en-US" dirty="0"/>
              <a:t>AF cohort</a:t>
            </a:r>
          </a:p>
          <a:p>
            <a:pPr lvl="1"/>
            <a:r>
              <a:rPr lang="en-US" dirty="0"/>
              <a:t>69.3 ± 11.2 years, 52.7% male</a:t>
            </a:r>
          </a:p>
          <a:p>
            <a:r>
              <a:rPr lang="en-US" dirty="0"/>
              <a:t>Non-AF cohort</a:t>
            </a:r>
          </a:p>
          <a:p>
            <a:pPr lvl="1"/>
            <a:r>
              <a:rPr lang="en-US" dirty="0"/>
              <a:t>69.3 ± 10.9 years, 51.5% male</a:t>
            </a:r>
          </a:p>
          <a:p>
            <a:r>
              <a:rPr lang="en-US" dirty="0"/>
              <a:t>Dementia risk increased with increasing CHADS2 scores</a:t>
            </a:r>
          </a:p>
          <a:p>
            <a:r>
              <a:rPr lang="en-US" dirty="0"/>
              <a:t>AF was associated with higher rates of dementia across all CHADS2 scores</a:t>
            </a:r>
          </a:p>
        </p:txBody>
      </p:sp>
      <p:sp>
        <p:nvSpPr>
          <p:cNvPr id="7" name="Rectangle 6">
            <a:extLst>
              <a:ext uri="{FF2B5EF4-FFF2-40B4-BE49-F238E27FC236}">
                <a16:creationId xmlns:a16="http://schemas.microsoft.com/office/drawing/2014/main" id="{A8433620-73A1-F44B-9C8D-D2063D0D4E6E}"/>
              </a:ext>
            </a:extLst>
          </p:cNvPr>
          <p:cNvSpPr/>
          <p:nvPr/>
        </p:nvSpPr>
        <p:spPr>
          <a:xfrm>
            <a:off x="1748533" y="4632325"/>
            <a:ext cx="6907444" cy="415498"/>
          </a:xfrm>
          <a:prstGeom prst="rect">
            <a:avLst/>
          </a:prstGeom>
        </p:spPr>
        <p:txBody>
          <a:bodyPr wrap="square">
            <a:spAutoFit/>
          </a:bodyPr>
          <a:lstStyle/>
          <a:p>
            <a:r>
              <a:rPr lang="en-US" sz="1000" dirty="0"/>
              <a:t>Graves KG, May HT, Jacobs V, et al. Atrial fibrillation incrementally increases dementia risk across all CHADS</a:t>
            </a:r>
            <a:r>
              <a:rPr lang="en-US" sz="1000" baseline="-25000" dirty="0"/>
              <a:t>2</a:t>
            </a:r>
            <a:r>
              <a:rPr lang="en-US" sz="1000" dirty="0"/>
              <a:t> and CHA</a:t>
            </a:r>
            <a:r>
              <a:rPr lang="en-US" sz="1000" baseline="-25000" dirty="0"/>
              <a:t>2</a:t>
            </a:r>
            <a:r>
              <a:rPr lang="en-US" sz="1000" dirty="0"/>
              <a:t>DS</a:t>
            </a:r>
            <a:r>
              <a:rPr lang="en-US" sz="1000" baseline="-25000" dirty="0"/>
              <a:t>2</a:t>
            </a:r>
            <a:r>
              <a:rPr lang="en-US" sz="1000" dirty="0"/>
              <a:t>VASc strata in patients receiving long-term warfarin. American Heart Journal, 2017;188:93-98.</a:t>
            </a:r>
          </a:p>
        </p:txBody>
      </p:sp>
    </p:spTree>
    <p:extLst>
      <p:ext uri="{BB962C8B-B14F-4D97-AF65-F5344CB8AC3E}">
        <p14:creationId xmlns:p14="http://schemas.microsoft.com/office/powerpoint/2010/main" val="3575354628"/>
      </p:ext>
    </p:extLst>
  </p:cSld>
  <p:clrMapOvr>
    <a:masterClrMapping/>
  </p:clrMapOvr>
  <mc:AlternateContent xmlns:mc="http://schemas.openxmlformats.org/markup-compatibility/2006" xmlns:p14="http://schemas.microsoft.com/office/powerpoint/2010/main">
    <mc:Choice Requires="p14">
      <p:transition spd="slow" p14:dur="2000" advTm="40192"/>
    </mc:Choice>
    <mc:Fallback xmlns="">
      <p:transition spd="slow" advTm="40192"/>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3779-1F87-454C-BF81-A4AFE1B10DB1}"/>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chorCtr="0">
            <a:normAutofit/>
          </a:bodyPr>
          <a:lstStyle/>
          <a:p>
            <a:pPr algn="ctr"/>
            <a:r>
              <a:rPr lang="en-US" sz="1950">
                <a:solidFill>
                  <a:srgbClr val="FFFFFF"/>
                </a:solidFill>
              </a:rPr>
              <a:t>A-Fib and Dementia</a:t>
            </a:r>
          </a:p>
        </p:txBody>
      </p:sp>
      <p:pic>
        <p:nvPicPr>
          <p:cNvPr id="4" name="Content Placeholder 3">
            <a:extLst>
              <a:ext uri="{FF2B5EF4-FFF2-40B4-BE49-F238E27FC236}">
                <a16:creationId xmlns:a16="http://schemas.microsoft.com/office/drawing/2014/main" id="{199E44BC-6325-9149-AFFD-19ED4808752B}"/>
              </a:ext>
            </a:extLst>
          </p:cNvPr>
          <p:cNvPicPr>
            <a:picLocks noGrp="1" noChangeAspect="1"/>
          </p:cNvPicPr>
          <p:nvPr>
            <p:ph idx="1"/>
          </p:nvPr>
        </p:nvPicPr>
        <p:blipFill>
          <a:blip r:embed="rId2"/>
          <a:stretch>
            <a:fillRect/>
          </a:stretch>
        </p:blipFill>
        <p:spPr>
          <a:xfrm>
            <a:off x="3028951" y="879006"/>
            <a:ext cx="5391149" cy="3382946"/>
          </a:xfrm>
          <a:prstGeom prst="rect">
            <a:avLst/>
          </a:prstGeom>
        </p:spPr>
      </p:pic>
    </p:spTree>
    <p:extLst>
      <p:ext uri="{BB962C8B-B14F-4D97-AF65-F5344CB8AC3E}">
        <p14:creationId xmlns:p14="http://schemas.microsoft.com/office/powerpoint/2010/main" val="212732568"/>
      </p:ext>
    </p:extLst>
  </p:cSld>
  <p:clrMapOvr>
    <a:masterClrMapping/>
  </p:clrMapOvr>
  <mc:AlternateContent xmlns:mc="http://schemas.openxmlformats.org/markup-compatibility/2006" xmlns:p14="http://schemas.microsoft.com/office/powerpoint/2010/main">
    <mc:Choice Requires="p14">
      <p:transition spd="slow" p14:dur="2000" advTm="38150"/>
    </mc:Choice>
    <mc:Fallback xmlns="">
      <p:transition spd="slow" advTm="3815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p:cNvSpPr>
            <a:spLocks noGrp="1" noChangeArrowheads="1"/>
          </p:cNvSpPr>
          <p:nvPr>
            <p:ph type="title"/>
          </p:nvPr>
        </p:nvSpPr>
        <p:spPr>
          <a:xfrm>
            <a:off x="628650" y="384175"/>
            <a:ext cx="7886700" cy="884238"/>
          </a:xfrm>
        </p:spPr>
        <p:txBody>
          <a:bodyPr>
            <a:normAutofit/>
          </a:bodyPr>
          <a:lstStyle/>
          <a:p>
            <a:r>
              <a:rPr lang="en-US" dirty="0"/>
              <a:t>Parkinson's Disease</a:t>
            </a:r>
          </a:p>
        </p:txBody>
      </p:sp>
      <p:sp>
        <p:nvSpPr>
          <p:cNvPr id="36870" name="Rectangle 6"/>
          <p:cNvSpPr>
            <a:spLocks noGrp="1" noChangeArrowheads="1"/>
          </p:cNvSpPr>
          <p:nvPr>
            <p:ph idx="1"/>
          </p:nvPr>
        </p:nvSpPr>
        <p:spPr>
          <a:xfrm>
            <a:off x="628650" y="1369219"/>
            <a:ext cx="7886700" cy="3263504"/>
          </a:xfrm>
        </p:spPr>
        <p:txBody>
          <a:bodyPr>
            <a:normAutofit lnSpcReduction="10000"/>
          </a:bodyPr>
          <a:lstStyle/>
          <a:p>
            <a:r>
              <a:rPr lang="en-US" dirty="0"/>
              <a:t>Estimated 1 million in US </a:t>
            </a:r>
          </a:p>
          <a:p>
            <a:pPr lvl="1"/>
            <a:r>
              <a:rPr lang="en-US" dirty="0"/>
              <a:t>Number expected to double in next 30 years</a:t>
            </a:r>
          </a:p>
          <a:p>
            <a:r>
              <a:rPr lang="en-US" dirty="0"/>
              <a:t>Dopaminergic neurons </a:t>
            </a:r>
          </a:p>
          <a:p>
            <a:pPr lvl="1"/>
            <a:r>
              <a:rPr lang="en-US" dirty="0"/>
              <a:t>Modulate the balance between </a:t>
            </a:r>
            <a:r>
              <a:rPr lang="en-US" dirty="0" err="1"/>
              <a:t>ACh</a:t>
            </a:r>
            <a:r>
              <a:rPr lang="en-US" dirty="0"/>
              <a:t> and GABA</a:t>
            </a:r>
          </a:p>
          <a:p>
            <a:pPr lvl="1"/>
            <a:r>
              <a:rPr lang="en-US" dirty="0"/>
              <a:t>Dopamine inhibits GABA output</a:t>
            </a:r>
          </a:p>
          <a:p>
            <a:pPr lvl="1"/>
            <a:r>
              <a:rPr lang="en-US" dirty="0" err="1"/>
              <a:t>ACh</a:t>
            </a:r>
            <a:r>
              <a:rPr lang="en-US" dirty="0"/>
              <a:t> stimulates GABA output  </a:t>
            </a:r>
          </a:p>
          <a:p>
            <a:r>
              <a:rPr lang="en-US" dirty="0"/>
              <a:t>Selective degeneration of dopaminergic neurons in Parkinson</a:t>
            </a:r>
            <a:r>
              <a:rPr lang="ja-JP" altLang="en-US"/>
              <a:t>’</a:t>
            </a:r>
            <a:r>
              <a:rPr lang="en-US" dirty="0"/>
              <a:t>s disease</a:t>
            </a:r>
          </a:p>
          <a:p>
            <a:r>
              <a:rPr lang="en-US" dirty="0"/>
              <a:t>Increased GABA output produces akinesia and bradykinesia</a:t>
            </a:r>
          </a:p>
          <a:p>
            <a:pPr lvl="1"/>
            <a:endParaRPr lang="en-US" dirty="0"/>
          </a:p>
        </p:txBody>
      </p:sp>
    </p:spTree>
    <p:extLst>
      <p:ext uri="{BB962C8B-B14F-4D97-AF65-F5344CB8AC3E}">
        <p14:creationId xmlns:p14="http://schemas.microsoft.com/office/powerpoint/2010/main" val="2701242364"/>
      </p:ext>
    </p:extLst>
  </p:cSld>
  <p:clrMapOvr>
    <a:masterClrMapping/>
  </p:clrMapOvr>
  <mc:AlternateContent xmlns:mc="http://schemas.openxmlformats.org/markup-compatibility/2006" xmlns:p14="http://schemas.microsoft.com/office/powerpoint/2010/main">
    <mc:Choice Requires="p14">
      <p:transition spd="slow" p14:dur="2000" advTm="30927"/>
    </mc:Choice>
    <mc:Fallback xmlns="">
      <p:transition spd="slow" advTm="30927"/>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1E59C-38E1-C64A-A2E2-6FC928CACF7F}"/>
              </a:ext>
            </a:extLst>
          </p:cNvPr>
          <p:cNvSpPr>
            <a:spLocks noGrp="1"/>
          </p:cNvSpPr>
          <p:nvPr>
            <p:ph type="title"/>
          </p:nvPr>
        </p:nvSpPr>
        <p:spPr>
          <a:xfrm>
            <a:off x="628650" y="387178"/>
            <a:ext cx="7886700" cy="880838"/>
          </a:xfrm>
        </p:spPr>
        <p:txBody>
          <a:bodyPr anchor="t">
            <a:normAutofit/>
          </a:bodyPr>
          <a:lstStyle/>
          <a:p>
            <a:r>
              <a:rPr lang="en-US" dirty="0"/>
              <a:t>Parkinson’s Disease</a:t>
            </a:r>
          </a:p>
        </p:txBody>
      </p:sp>
      <p:pic>
        <p:nvPicPr>
          <p:cNvPr id="3074" name="Picture 2" descr="What is Parkinson's Disease - Parkinson's Nebraska">
            <a:extLst>
              <a:ext uri="{FF2B5EF4-FFF2-40B4-BE49-F238E27FC236}">
                <a16:creationId xmlns:a16="http://schemas.microsoft.com/office/drawing/2014/main" id="{950FA3DC-A3CB-5348-AC80-6346DE74A2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2486" y="1369219"/>
            <a:ext cx="6399027" cy="3263504"/>
          </a:xfrm>
          <a:prstGeom prst="rect">
            <a:avLst/>
          </a:prstGeom>
          <a:solidFill>
            <a:srgbClr val="FFFFFF"/>
          </a:solidFill>
        </p:spPr>
      </p:pic>
    </p:spTree>
    <p:extLst>
      <p:ext uri="{BB962C8B-B14F-4D97-AF65-F5344CB8AC3E}">
        <p14:creationId xmlns:p14="http://schemas.microsoft.com/office/powerpoint/2010/main" val="1205125059"/>
      </p:ext>
    </p:extLst>
  </p:cSld>
  <p:clrMapOvr>
    <a:masterClrMapping/>
  </p:clrMapOvr>
  <mc:AlternateContent xmlns:mc="http://schemas.openxmlformats.org/markup-compatibility/2006" xmlns:p14="http://schemas.microsoft.com/office/powerpoint/2010/main">
    <mc:Choice Requires="p14">
      <p:transition spd="slow" p14:dur="2000" advTm="33965"/>
    </mc:Choice>
    <mc:Fallback xmlns="">
      <p:transition spd="slow" advTm="33965"/>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95680-E0B3-8B4D-9973-DE3511D7302C}"/>
              </a:ext>
            </a:extLst>
          </p:cNvPr>
          <p:cNvSpPr>
            <a:spLocks noGrp="1"/>
          </p:cNvSpPr>
          <p:nvPr>
            <p:ph type="title"/>
          </p:nvPr>
        </p:nvSpPr>
        <p:spPr>
          <a:xfrm>
            <a:off x="628650" y="384048"/>
            <a:ext cx="7886700" cy="883968"/>
          </a:xfrm>
        </p:spPr>
        <p:txBody>
          <a:bodyPr vert="horz" lIns="68580" tIns="34290" rIns="68580" bIns="34290" rtlCol="0" anchor="t" anchorCtr="0">
            <a:normAutofit/>
          </a:bodyPr>
          <a:lstStyle/>
          <a:p>
            <a:r>
              <a:rPr lang="en-US"/>
              <a:t>Stages of Parkinson’s Disease</a:t>
            </a:r>
          </a:p>
        </p:txBody>
      </p:sp>
      <p:pic>
        <p:nvPicPr>
          <p:cNvPr id="1026" name="Picture 2" descr="What is Parkinson's Disease - Parkinson's Nebraska">
            <a:extLst>
              <a:ext uri="{FF2B5EF4-FFF2-40B4-BE49-F238E27FC236}">
                <a16:creationId xmlns:a16="http://schemas.microsoft.com/office/drawing/2014/main" id="{779F83B0-2A14-2C48-85C9-FF1B68B054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154"/>
          <a:stretch/>
        </p:blipFill>
        <p:spPr bwMode="auto">
          <a:xfrm>
            <a:off x="628650" y="1698744"/>
            <a:ext cx="7886700" cy="2604453"/>
          </a:xfrm>
          <a:prstGeom prst="rect">
            <a:avLst/>
          </a:prstGeom>
          <a:solidFill>
            <a:srgbClr val="FFFFFF"/>
          </a:solidFill>
        </p:spPr>
      </p:pic>
    </p:spTree>
    <p:extLst>
      <p:ext uri="{BB962C8B-B14F-4D97-AF65-F5344CB8AC3E}">
        <p14:creationId xmlns:p14="http://schemas.microsoft.com/office/powerpoint/2010/main" val="2395185596"/>
      </p:ext>
    </p:extLst>
  </p:cSld>
  <p:clrMapOvr>
    <a:masterClrMapping/>
  </p:clrMapOvr>
  <mc:AlternateContent xmlns:mc="http://schemas.openxmlformats.org/markup-compatibility/2006" xmlns:p14="http://schemas.microsoft.com/office/powerpoint/2010/main">
    <mc:Choice Requires="p14">
      <p:transition spd="slow" p14:dur="2000" advTm="61959"/>
    </mc:Choice>
    <mc:Fallback xmlns="">
      <p:transition spd="slow" advTm="61959"/>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28650" y="384048"/>
            <a:ext cx="7886700" cy="883968"/>
          </a:xfrm>
        </p:spPr>
        <p:txBody>
          <a:bodyPr anchor="t">
            <a:normAutofit fontScale="90000"/>
          </a:bodyPr>
          <a:lstStyle/>
          <a:p>
            <a:r>
              <a:rPr lang="en-US"/>
              <a:t>Treatment of Parkinson</a:t>
            </a:r>
            <a:r>
              <a:rPr lang="ja-JP" altLang="en-US"/>
              <a:t>’</a:t>
            </a:r>
            <a:r>
              <a:rPr lang="en-US"/>
              <a:t>s Disease</a:t>
            </a:r>
          </a:p>
        </p:txBody>
      </p:sp>
      <p:sp>
        <p:nvSpPr>
          <p:cNvPr id="44035" name="Rectangle 3"/>
          <p:cNvSpPr>
            <a:spLocks noGrp="1" noChangeArrowheads="1"/>
          </p:cNvSpPr>
          <p:nvPr>
            <p:ph sz="half" idx="1"/>
          </p:nvPr>
        </p:nvSpPr>
        <p:spPr>
          <a:xfrm>
            <a:off x="628650" y="1369219"/>
            <a:ext cx="3886200" cy="3263504"/>
          </a:xfrm>
        </p:spPr>
        <p:txBody>
          <a:bodyPr>
            <a:normAutofit fontScale="92500" lnSpcReduction="10000"/>
          </a:bodyPr>
          <a:lstStyle/>
          <a:p>
            <a:r>
              <a:rPr lang="en-US" dirty="0"/>
              <a:t>Anticholinergic drugs</a:t>
            </a:r>
          </a:p>
          <a:p>
            <a:pPr lvl="1"/>
            <a:r>
              <a:rPr lang="en-US" dirty="0"/>
              <a:t>Benztropine</a:t>
            </a:r>
          </a:p>
          <a:p>
            <a:r>
              <a:rPr lang="en-US" dirty="0"/>
              <a:t>Cholinesterase inhibitors</a:t>
            </a:r>
          </a:p>
          <a:p>
            <a:pPr lvl="1"/>
            <a:r>
              <a:rPr lang="en-US" dirty="0"/>
              <a:t>Rivastigmine</a:t>
            </a:r>
          </a:p>
          <a:p>
            <a:pPr lvl="1"/>
            <a:r>
              <a:rPr lang="en-US" dirty="0"/>
              <a:t>Donepezil</a:t>
            </a:r>
          </a:p>
          <a:p>
            <a:pPr lvl="1"/>
            <a:r>
              <a:rPr lang="en-US" dirty="0"/>
              <a:t>Galantamine </a:t>
            </a:r>
          </a:p>
          <a:p>
            <a:r>
              <a:rPr lang="en-US" dirty="0"/>
              <a:t>COMT inhibitors</a:t>
            </a:r>
          </a:p>
          <a:p>
            <a:pPr lvl="1"/>
            <a:r>
              <a:rPr lang="en-US" dirty="0"/>
              <a:t>Entacapone</a:t>
            </a:r>
          </a:p>
          <a:p>
            <a:pPr lvl="1"/>
            <a:r>
              <a:rPr lang="en-US" dirty="0"/>
              <a:t>Tolcapone</a:t>
            </a:r>
          </a:p>
          <a:p>
            <a:pPr lvl="1"/>
            <a:r>
              <a:rPr lang="en-US" dirty="0" err="1"/>
              <a:t>Opicapone</a:t>
            </a:r>
            <a:endParaRPr lang="en-US" dirty="0"/>
          </a:p>
          <a:p>
            <a:pPr lvl="1"/>
            <a:r>
              <a:rPr lang="en-US" dirty="0"/>
              <a:t>Nitecapone </a:t>
            </a:r>
          </a:p>
          <a:p>
            <a:endParaRPr lang="en-US" dirty="0"/>
          </a:p>
        </p:txBody>
      </p:sp>
      <p:sp>
        <p:nvSpPr>
          <p:cNvPr id="4" name="Content Placeholder 3">
            <a:extLst>
              <a:ext uri="{FF2B5EF4-FFF2-40B4-BE49-F238E27FC236}">
                <a16:creationId xmlns:a16="http://schemas.microsoft.com/office/drawing/2014/main" id="{DEE0C97B-26E1-3348-8D23-26BE8F544B07}"/>
              </a:ext>
            </a:extLst>
          </p:cNvPr>
          <p:cNvSpPr>
            <a:spLocks noGrp="1"/>
          </p:cNvSpPr>
          <p:nvPr>
            <p:ph sz="half" idx="2"/>
          </p:nvPr>
        </p:nvSpPr>
        <p:spPr>
          <a:xfrm>
            <a:off x="4629150" y="1369219"/>
            <a:ext cx="3886200" cy="3263504"/>
          </a:xfrm>
        </p:spPr>
        <p:txBody>
          <a:bodyPr>
            <a:normAutofit fontScale="92500" lnSpcReduction="10000"/>
          </a:bodyPr>
          <a:lstStyle/>
          <a:p>
            <a:r>
              <a:rPr lang="en-US"/>
              <a:t>Dopaminergic drugs</a:t>
            </a:r>
          </a:p>
          <a:p>
            <a:pPr lvl="1"/>
            <a:r>
              <a:rPr lang="en-US"/>
              <a:t>Levodopa</a:t>
            </a:r>
          </a:p>
          <a:p>
            <a:pPr lvl="1"/>
            <a:r>
              <a:rPr lang="en-US"/>
              <a:t>Bromocriptine</a:t>
            </a:r>
          </a:p>
          <a:p>
            <a:pPr lvl="1"/>
            <a:r>
              <a:rPr lang="en-US"/>
              <a:t>Pergolide </a:t>
            </a:r>
          </a:p>
          <a:p>
            <a:pPr lvl="1"/>
            <a:r>
              <a:rPr lang="en-US"/>
              <a:t>Amantadine</a:t>
            </a:r>
          </a:p>
          <a:p>
            <a:r>
              <a:rPr lang="en-US"/>
              <a:t>MAOI-B</a:t>
            </a:r>
          </a:p>
          <a:p>
            <a:pPr lvl="1"/>
            <a:r>
              <a:rPr lang="en-US"/>
              <a:t>Selegiline </a:t>
            </a:r>
          </a:p>
          <a:p>
            <a:pPr lvl="1"/>
            <a:r>
              <a:rPr lang="en-US"/>
              <a:t>Rasagiline </a:t>
            </a:r>
          </a:p>
        </p:txBody>
      </p:sp>
    </p:spTree>
    <p:extLst>
      <p:ext uri="{BB962C8B-B14F-4D97-AF65-F5344CB8AC3E}">
        <p14:creationId xmlns:p14="http://schemas.microsoft.com/office/powerpoint/2010/main" val="2197616093"/>
      </p:ext>
    </p:extLst>
  </p:cSld>
  <p:clrMapOvr>
    <a:masterClrMapping/>
  </p:clrMapOvr>
  <mc:AlternateContent xmlns:mc="http://schemas.openxmlformats.org/markup-compatibility/2006" xmlns:p14="http://schemas.microsoft.com/office/powerpoint/2010/main">
    <mc:Choice Requires="p14">
      <p:transition spd="slow" p14:dur="2000" advTm="32586"/>
    </mc:Choice>
    <mc:Fallback xmlns="">
      <p:transition spd="slow" advTm="32586"/>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B125-F857-1348-B66C-C574373625C5}"/>
              </a:ext>
            </a:extLst>
          </p:cNvPr>
          <p:cNvSpPr>
            <a:spLocks noGrp="1"/>
          </p:cNvSpPr>
          <p:nvPr>
            <p:ph type="title"/>
          </p:nvPr>
        </p:nvSpPr>
        <p:spPr>
          <a:xfrm>
            <a:off x="628650" y="387178"/>
            <a:ext cx="7886700" cy="880838"/>
          </a:xfrm>
        </p:spPr>
        <p:txBody>
          <a:bodyPr anchor="t">
            <a:normAutofit/>
          </a:bodyPr>
          <a:lstStyle/>
          <a:p>
            <a:r>
              <a:rPr lang="en-US" sz="3100"/>
              <a:t>Treatment of Parkinson’s Disease</a:t>
            </a:r>
          </a:p>
        </p:txBody>
      </p:sp>
      <p:pic>
        <p:nvPicPr>
          <p:cNvPr id="2050" name="Picture 2" descr="Partnership For Addex Could Send Shares Higher (OTCMKTS:ADDXF) | Seeking  Alpha">
            <a:extLst>
              <a:ext uri="{FF2B5EF4-FFF2-40B4-BE49-F238E27FC236}">
                <a16:creationId xmlns:a16="http://schemas.microsoft.com/office/drawing/2014/main" id="{9B268B49-8AA6-354A-93AD-9CEA1B7CF6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584" y="1369219"/>
            <a:ext cx="7678832" cy="3263504"/>
          </a:xfrm>
          <a:prstGeom prst="rect">
            <a:avLst/>
          </a:prstGeom>
          <a:solidFill>
            <a:srgbClr val="FFFFFF"/>
          </a:solidFill>
        </p:spPr>
      </p:pic>
    </p:spTree>
    <p:extLst>
      <p:ext uri="{BB962C8B-B14F-4D97-AF65-F5344CB8AC3E}">
        <p14:creationId xmlns:p14="http://schemas.microsoft.com/office/powerpoint/2010/main" val="870945829"/>
      </p:ext>
    </p:extLst>
  </p:cSld>
  <p:clrMapOvr>
    <a:masterClrMapping/>
  </p:clrMapOvr>
  <mc:AlternateContent xmlns:mc="http://schemas.openxmlformats.org/markup-compatibility/2006" xmlns:p14="http://schemas.microsoft.com/office/powerpoint/2010/main">
    <mc:Choice Requires="p14">
      <p:transition spd="slow" p14:dur="2000" advTm="37895"/>
    </mc:Choice>
    <mc:Fallback xmlns="">
      <p:transition spd="slow" advTm="37895"/>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4048"/>
            <a:ext cx="7886700" cy="883968"/>
          </a:xfrm>
        </p:spPr>
        <p:txBody>
          <a:bodyPr anchor="b">
            <a:normAutofit/>
          </a:bodyPr>
          <a:lstStyle/>
          <a:p>
            <a:r>
              <a:rPr lang="en-US"/>
              <a:t>Anesthetic Considerations</a:t>
            </a:r>
          </a:p>
        </p:txBody>
      </p:sp>
      <p:sp>
        <p:nvSpPr>
          <p:cNvPr id="3" name="Content Placeholder 2"/>
          <p:cNvSpPr>
            <a:spLocks noGrp="1"/>
          </p:cNvSpPr>
          <p:nvPr>
            <p:ph idx="1"/>
          </p:nvPr>
        </p:nvSpPr>
        <p:spPr>
          <a:xfrm>
            <a:off x="628650" y="1369219"/>
            <a:ext cx="7886700" cy="3263504"/>
          </a:xfrm>
        </p:spPr>
        <p:txBody>
          <a:bodyPr anchor="ctr">
            <a:normAutofit/>
          </a:bodyPr>
          <a:lstStyle/>
          <a:p>
            <a:r>
              <a:rPr lang="en-US" dirty="0"/>
              <a:t>Levodopa therapy results in systemic cardiovascular system effects </a:t>
            </a:r>
          </a:p>
          <a:p>
            <a:pPr lvl="1"/>
            <a:r>
              <a:rPr lang="en-US" dirty="0"/>
              <a:t>Levodopa may result in depletion of norepinephrine stores in the autonomic nervous system</a:t>
            </a:r>
          </a:p>
          <a:p>
            <a:pPr lvl="1"/>
            <a:r>
              <a:rPr lang="en-US" dirty="0"/>
              <a:t>Depletion of norepinephrine may sensitize adrenergic receptors to the effects of exogenously administered catecholamines such as epinephrine administered with local anesthetics</a:t>
            </a:r>
          </a:p>
        </p:txBody>
      </p:sp>
    </p:spTree>
    <p:extLst>
      <p:ext uri="{BB962C8B-B14F-4D97-AF65-F5344CB8AC3E}">
        <p14:creationId xmlns:p14="http://schemas.microsoft.com/office/powerpoint/2010/main" val="3121535626"/>
      </p:ext>
    </p:extLst>
  </p:cSld>
  <p:clrMapOvr>
    <a:masterClrMapping/>
  </p:clrMapOvr>
  <mc:AlternateContent xmlns:mc="http://schemas.openxmlformats.org/markup-compatibility/2006" xmlns:p14="http://schemas.microsoft.com/office/powerpoint/2010/main">
    <mc:Choice Requires="p14">
      <p:transition spd="slow" p14:dur="2000" advTm="52251"/>
    </mc:Choice>
    <mc:Fallback xmlns="">
      <p:transition spd="slow" advTm="5225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F691-6ACF-BF4B-B5A0-32393D7C5EEB}"/>
              </a:ext>
            </a:extLst>
          </p:cNvPr>
          <p:cNvSpPr>
            <a:spLocks noGrp="1"/>
          </p:cNvSpPr>
          <p:nvPr>
            <p:ph type="title"/>
          </p:nvPr>
        </p:nvSpPr>
        <p:spPr>
          <a:xfrm>
            <a:off x="628650" y="384048"/>
            <a:ext cx="7886700" cy="883968"/>
          </a:xfrm>
        </p:spPr>
        <p:txBody>
          <a:bodyPr anchor="t">
            <a:normAutofit/>
          </a:bodyPr>
          <a:lstStyle/>
          <a:p>
            <a:r>
              <a:rPr lang="en-US" dirty="0"/>
              <a:t>100% Technique</a:t>
            </a:r>
          </a:p>
        </p:txBody>
      </p:sp>
      <p:sp>
        <p:nvSpPr>
          <p:cNvPr id="3" name="Text Placeholder 2">
            <a:extLst>
              <a:ext uri="{FF2B5EF4-FFF2-40B4-BE49-F238E27FC236}">
                <a16:creationId xmlns:a16="http://schemas.microsoft.com/office/drawing/2014/main" id="{1415797C-B9A1-6C4C-83D7-D90BB9D663AC}"/>
              </a:ext>
            </a:extLst>
          </p:cNvPr>
          <p:cNvSpPr>
            <a:spLocks noGrp="1"/>
          </p:cNvSpPr>
          <p:nvPr>
            <p:ph sz="half" idx="1"/>
          </p:nvPr>
        </p:nvSpPr>
        <p:spPr>
          <a:xfrm>
            <a:off x="628650" y="1369219"/>
            <a:ext cx="3886200" cy="3263504"/>
          </a:xfrm>
        </p:spPr>
        <p:txBody>
          <a:bodyPr>
            <a:normAutofit/>
          </a:bodyPr>
          <a:lstStyle/>
          <a:p>
            <a:r>
              <a:rPr lang="en-US" dirty="0"/>
              <a:t>Cyanosis means more working time</a:t>
            </a:r>
          </a:p>
        </p:txBody>
      </p:sp>
      <p:pic>
        <p:nvPicPr>
          <p:cNvPr id="31745" name="Picture 5" descr="bd38e03dbc97b7f24d8777e717ef">
            <a:extLst>
              <a:ext uri="{FF2B5EF4-FFF2-40B4-BE49-F238E27FC236}">
                <a16:creationId xmlns:a16="http://schemas.microsoft.com/office/drawing/2014/main" id="{6591B06C-9D5C-9445-97C4-925279FDDC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13"/>
          <a:stretch/>
        </p:blipFill>
        <p:spPr bwMode="auto">
          <a:xfrm>
            <a:off x="5071409" y="1059477"/>
            <a:ext cx="2931656" cy="36999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148044"/>
      </p:ext>
    </p:extLst>
  </p:cSld>
  <p:clrMapOvr>
    <a:masterClrMapping/>
  </p:clrMapOvr>
  <mc:AlternateContent xmlns:mc="http://schemas.openxmlformats.org/markup-compatibility/2006" xmlns:p14="http://schemas.microsoft.com/office/powerpoint/2010/main">
    <mc:Choice Requires="p14">
      <p:transition spd="slow" p14:dur="2000" advTm="63640"/>
    </mc:Choice>
    <mc:Fallback xmlns="">
      <p:transition spd="slow" advTm="6364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4048"/>
            <a:ext cx="7886700" cy="883968"/>
          </a:xfrm>
        </p:spPr>
        <p:txBody>
          <a:bodyPr anchor="b">
            <a:normAutofit/>
          </a:bodyPr>
          <a:lstStyle/>
          <a:p>
            <a:r>
              <a:rPr lang="en-US"/>
              <a:t>Anesthetic Considerations</a:t>
            </a:r>
          </a:p>
        </p:txBody>
      </p:sp>
      <p:sp>
        <p:nvSpPr>
          <p:cNvPr id="3" name="Content Placeholder 2"/>
          <p:cNvSpPr>
            <a:spLocks noGrp="1"/>
          </p:cNvSpPr>
          <p:nvPr>
            <p:ph idx="1"/>
          </p:nvPr>
        </p:nvSpPr>
        <p:spPr>
          <a:xfrm>
            <a:off x="628650" y="1369219"/>
            <a:ext cx="7886700" cy="3263504"/>
          </a:xfrm>
        </p:spPr>
        <p:txBody>
          <a:bodyPr anchor="ctr">
            <a:normAutofit/>
          </a:bodyPr>
          <a:lstStyle/>
          <a:p>
            <a:r>
              <a:rPr lang="en-US" dirty="0"/>
              <a:t>The renin-</a:t>
            </a:r>
            <a:r>
              <a:rPr lang="en-US" dirty="0" err="1"/>
              <a:t>angiotension</a:t>
            </a:r>
            <a:r>
              <a:rPr lang="en-US" dirty="0"/>
              <a:t> system is also inhibited by low concentrations of dopamine</a:t>
            </a:r>
          </a:p>
          <a:p>
            <a:r>
              <a:rPr lang="en-US" dirty="0"/>
              <a:t>May result in reduced intravascular fluid volume and make patients susceptible to intraoperative and/or orthostatic hypotension</a:t>
            </a:r>
          </a:p>
          <a:p>
            <a:r>
              <a:rPr lang="en-US" dirty="0"/>
              <a:t>Levodopa may induce PONV</a:t>
            </a:r>
          </a:p>
        </p:txBody>
      </p:sp>
    </p:spTree>
    <p:extLst>
      <p:ext uri="{BB962C8B-B14F-4D97-AF65-F5344CB8AC3E}">
        <p14:creationId xmlns:p14="http://schemas.microsoft.com/office/powerpoint/2010/main" val="3839970705"/>
      </p:ext>
    </p:extLst>
  </p:cSld>
  <p:clrMapOvr>
    <a:masterClrMapping/>
  </p:clrMapOvr>
  <mc:AlternateContent xmlns:mc="http://schemas.openxmlformats.org/markup-compatibility/2006" xmlns:p14="http://schemas.microsoft.com/office/powerpoint/2010/main">
    <mc:Choice Requires="p14">
      <p:transition spd="slow" p14:dur="2000" advTm="30105"/>
    </mc:Choice>
    <mc:Fallback xmlns="">
      <p:transition spd="slow" advTm="30105"/>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19FC-F073-C748-A183-01EEB412C601}"/>
              </a:ext>
            </a:extLst>
          </p:cNvPr>
          <p:cNvSpPr>
            <a:spLocks noGrp="1"/>
          </p:cNvSpPr>
          <p:nvPr>
            <p:ph type="title"/>
          </p:nvPr>
        </p:nvSpPr>
        <p:spPr>
          <a:xfrm>
            <a:off x="628650" y="384048"/>
            <a:ext cx="7886700" cy="883968"/>
          </a:xfrm>
        </p:spPr>
        <p:txBody>
          <a:bodyPr anchor="t">
            <a:normAutofit/>
          </a:bodyPr>
          <a:lstStyle/>
          <a:p>
            <a:r>
              <a:rPr lang="en-US"/>
              <a:t>Geriatric Pharmacology</a:t>
            </a:r>
          </a:p>
        </p:txBody>
      </p:sp>
      <p:graphicFrame>
        <p:nvGraphicFramePr>
          <p:cNvPr id="5" name="Content Placeholder 2">
            <a:extLst>
              <a:ext uri="{FF2B5EF4-FFF2-40B4-BE49-F238E27FC236}">
                <a16:creationId xmlns:a16="http://schemas.microsoft.com/office/drawing/2014/main" id="{9179075C-AA72-426C-A0F3-B2FA9FCF7BBF}"/>
              </a:ext>
            </a:extLst>
          </p:cNvPr>
          <p:cNvGraphicFramePr>
            <a:graphicFrameLocks noGrp="1"/>
          </p:cNvGraphicFramePr>
          <p:nvPr>
            <p:ph idx="1"/>
            <p:extLst>
              <p:ext uri="{D42A27DB-BD31-4B8C-83A1-F6EECF244321}">
                <p14:modId xmlns:p14="http://schemas.microsoft.com/office/powerpoint/2010/main" val="2648029905"/>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293347"/>
      </p:ext>
    </p:extLst>
  </p:cSld>
  <p:clrMapOvr>
    <a:masterClrMapping/>
  </p:clrMapOvr>
  <mc:AlternateContent xmlns:mc="http://schemas.openxmlformats.org/markup-compatibility/2006" xmlns:p14="http://schemas.microsoft.com/office/powerpoint/2010/main">
    <mc:Choice Requires="p14">
      <p:transition spd="slow" p14:dur="2000" advTm="54265"/>
    </mc:Choice>
    <mc:Fallback xmlns="">
      <p:transition spd="slow" advTm="54265"/>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EF60-873E-E348-86FF-E0F93218B417}"/>
              </a:ext>
            </a:extLst>
          </p:cNvPr>
          <p:cNvSpPr>
            <a:spLocks noGrp="1"/>
          </p:cNvSpPr>
          <p:nvPr>
            <p:ph type="title"/>
          </p:nvPr>
        </p:nvSpPr>
        <p:spPr>
          <a:xfrm>
            <a:off x="628650" y="384048"/>
            <a:ext cx="7886700" cy="883968"/>
          </a:xfrm>
        </p:spPr>
        <p:txBody>
          <a:bodyPr anchor="t">
            <a:normAutofit/>
          </a:bodyPr>
          <a:lstStyle/>
          <a:p>
            <a:r>
              <a:rPr lang="en-US" sz="2800"/>
              <a:t>Pharmacokinetic Changes with Aging</a:t>
            </a:r>
          </a:p>
        </p:txBody>
      </p:sp>
      <p:graphicFrame>
        <p:nvGraphicFramePr>
          <p:cNvPr id="12" name="Content Placeholder 2">
            <a:extLst>
              <a:ext uri="{FF2B5EF4-FFF2-40B4-BE49-F238E27FC236}">
                <a16:creationId xmlns:a16="http://schemas.microsoft.com/office/drawing/2014/main" id="{486AC45A-594B-4EF5-A3D0-0F1214D0F5FE}"/>
              </a:ext>
            </a:extLst>
          </p:cNvPr>
          <p:cNvGraphicFramePr>
            <a:graphicFrameLocks noGrp="1"/>
          </p:cNvGraphicFramePr>
          <p:nvPr>
            <p:ph idx="1"/>
            <p:extLst>
              <p:ext uri="{D42A27DB-BD31-4B8C-83A1-F6EECF244321}">
                <p14:modId xmlns:p14="http://schemas.microsoft.com/office/powerpoint/2010/main" val="1606710780"/>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4328263"/>
      </p:ext>
    </p:extLst>
  </p:cSld>
  <p:clrMapOvr>
    <a:masterClrMapping/>
  </p:clrMapOvr>
  <mc:AlternateContent xmlns:mc="http://schemas.openxmlformats.org/markup-compatibility/2006" xmlns:p14="http://schemas.microsoft.com/office/powerpoint/2010/main">
    <mc:Choice Requires="p14">
      <p:transition spd="slow" p14:dur="2000" advTm="84522"/>
    </mc:Choice>
    <mc:Fallback xmlns="">
      <p:transition spd="slow" advTm="84522"/>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8BC6-BFA3-DD41-B613-A0F7E3B9E67F}"/>
              </a:ext>
            </a:extLst>
          </p:cNvPr>
          <p:cNvSpPr>
            <a:spLocks noGrp="1"/>
          </p:cNvSpPr>
          <p:nvPr>
            <p:ph type="title"/>
          </p:nvPr>
        </p:nvSpPr>
        <p:spPr>
          <a:xfrm>
            <a:off x="214097" y="558657"/>
            <a:ext cx="3140415" cy="3596556"/>
          </a:xfrm>
        </p:spPr>
        <p:txBody>
          <a:bodyPr>
            <a:normAutofit/>
          </a:bodyPr>
          <a:lstStyle/>
          <a:p>
            <a:r>
              <a:rPr lang="en-US" sz="2800" dirty="0"/>
              <a:t>Anesthetic Considerations in the Elderly for Moderate Sedation Providers</a:t>
            </a:r>
          </a:p>
        </p:txBody>
      </p:sp>
      <p:graphicFrame>
        <p:nvGraphicFramePr>
          <p:cNvPr id="21" name="Content Placeholder 2">
            <a:extLst>
              <a:ext uri="{FF2B5EF4-FFF2-40B4-BE49-F238E27FC236}">
                <a16:creationId xmlns:a16="http://schemas.microsoft.com/office/drawing/2014/main" id="{52694ED0-FB55-49CD-84D9-50E11A6E10FD}"/>
              </a:ext>
            </a:extLst>
          </p:cNvPr>
          <p:cNvGraphicFramePr>
            <a:graphicFrameLocks noGrp="1"/>
          </p:cNvGraphicFramePr>
          <p:nvPr>
            <p:ph idx="1"/>
            <p:extLst>
              <p:ext uri="{D42A27DB-BD31-4B8C-83A1-F6EECF244321}">
                <p14:modId xmlns:p14="http://schemas.microsoft.com/office/powerpoint/2010/main" val="454492259"/>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7709137"/>
      </p:ext>
    </p:extLst>
  </p:cSld>
  <p:clrMapOvr>
    <a:masterClrMapping/>
  </p:clrMapOvr>
  <mc:AlternateContent xmlns:mc="http://schemas.openxmlformats.org/markup-compatibility/2006" xmlns:p14="http://schemas.microsoft.com/office/powerpoint/2010/main">
    <mc:Choice Requires="p14">
      <p:transition spd="slow" p14:dur="2000" advTm="74594"/>
    </mc:Choice>
    <mc:Fallback xmlns="">
      <p:transition spd="slow" advTm="74594"/>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5267-A661-D94B-B96F-3D049C0A191A}"/>
              </a:ext>
            </a:extLst>
          </p:cNvPr>
          <p:cNvSpPr>
            <a:spLocks noGrp="1"/>
          </p:cNvSpPr>
          <p:nvPr>
            <p:ph type="title"/>
          </p:nvPr>
        </p:nvSpPr>
        <p:spPr>
          <a:xfrm>
            <a:off x="401266" y="514350"/>
            <a:ext cx="2932698" cy="3829050"/>
          </a:xfrm>
        </p:spPr>
        <p:txBody>
          <a:bodyPr>
            <a:normAutofit/>
          </a:bodyPr>
          <a:lstStyle/>
          <a:p>
            <a:r>
              <a:rPr lang="en-US" sz="2550" dirty="0"/>
              <a:t>Anesthetic Considerations in the Elderly for Moderate Sedation Providers</a:t>
            </a:r>
          </a:p>
        </p:txBody>
      </p:sp>
      <p:graphicFrame>
        <p:nvGraphicFramePr>
          <p:cNvPr id="5" name="Content Placeholder 2">
            <a:extLst>
              <a:ext uri="{FF2B5EF4-FFF2-40B4-BE49-F238E27FC236}">
                <a16:creationId xmlns:a16="http://schemas.microsoft.com/office/drawing/2014/main" id="{E2BE05B7-348E-47EC-85DD-9575273F8AE7}"/>
              </a:ext>
            </a:extLst>
          </p:cNvPr>
          <p:cNvGraphicFramePr>
            <a:graphicFrameLocks noGrp="1"/>
          </p:cNvGraphicFramePr>
          <p:nvPr>
            <p:ph idx="1"/>
          </p:nvPr>
        </p:nvGraphicFramePr>
        <p:xfrm>
          <a:off x="3757613" y="514350"/>
          <a:ext cx="4869656"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414545"/>
      </p:ext>
    </p:extLst>
  </p:cSld>
  <p:clrMapOvr>
    <a:masterClrMapping/>
  </p:clrMapOvr>
  <mc:AlternateContent xmlns:mc="http://schemas.openxmlformats.org/markup-compatibility/2006" xmlns:p14="http://schemas.microsoft.com/office/powerpoint/2010/main">
    <mc:Choice Requires="p14">
      <p:transition spd="slow" p14:dur="2000" advTm="60397"/>
    </mc:Choice>
    <mc:Fallback xmlns="">
      <p:transition spd="slow" advTm="60397"/>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12DE-FA96-D246-9855-CCEC3BCB1424}"/>
              </a:ext>
            </a:extLst>
          </p:cNvPr>
          <p:cNvSpPr>
            <a:spLocks noGrp="1"/>
          </p:cNvSpPr>
          <p:nvPr>
            <p:ph type="title"/>
          </p:nvPr>
        </p:nvSpPr>
        <p:spPr>
          <a:xfrm>
            <a:off x="363072" y="512423"/>
            <a:ext cx="3171238" cy="3596556"/>
          </a:xfrm>
        </p:spPr>
        <p:txBody>
          <a:bodyPr>
            <a:normAutofit/>
          </a:bodyPr>
          <a:lstStyle/>
          <a:p>
            <a:r>
              <a:rPr lang="en-US" sz="2800" dirty="0"/>
              <a:t>Anesthetic Considerations in the Elderly for Moderate Sedation Providers</a:t>
            </a:r>
          </a:p>
        </p:txBody>
      </p:sp>
      <p:graphicFrame>
        <p:nvGraphicFramePr>
          <p:cNvPr id="5" name="Content Placeholder 2">
            <a:extLst>
              <a:ext uri="{FF2B5EF4-FFF2-40B4-BE49-F238E27FC236}">
                <a16:creationId xmlns:a16="http://schemas.microsoft.com/office/drawing/2014/main" id="{D8AE2614-0AD8-4A34-952B-ED39A4BD1E31}"/>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7787018"/>
      </p:ext>
    </p:extLst>
  </p:cSld>
  <p:clrMapOvr>
    <a:masterClrMapping/>
  </p:clrMapOvr>
  <mc:AlternateContent xmlns:mc="http://schemas.openxmlformats.org/markup-compatibility/2006" xmlns:p14="http://schemas.microsoft.com/office/powerpoint/2010/main">
    <mc:Choice Requires="p14">
      <p:transition spd="slow" p14:dur="2000" advTm="78434"/>
    </mc:Choice>
    <mc:Fallback xmlns="">
      <p:transition spd="slow" advTm="78434"/>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3F91-E1BB-F241-ADC7-D3365A984534}"/>
              </a:ext>
            </a:extLst>
          </p:cNvPr>
          <p:cNvSpPr>
            <a:spLocks noGrp="1"/>
          </p:cNvSpPr>
          <p:nvPr>
            <p:ph type="title"/>
          </p:nvPr>
        </p:nvSpPr>
        <p:spPr>
          <a:xfrm>
            <a:off x="363072" y="759003"/>
            <a:ext cx="3001715" cy="3596556"/>
          </a:xfrm>
        </p:spPr>
        <p:txBody>
          <a:bodyPr>
            <a:normAutofit/>
          </a:bodyPr>
          <a:lstStyle/>
          <a:p>
            <a:r>
              <a:rPr lang="en-US" sz="2800" dirty="0"/>
              <a:t>Postoperative Cognitive Dysfunction</a:t>
            </a:r>
            <a:br>
              <a:rPr lang="en-US" sz="2800" dirty="0"/>
            </a:br>
            <a:r>
              <a:rPr lang="en-US" sz="2800" dirty="0"/>
              <a:t>POCD</a:t>
            </a:r>
          </a:p>
        </p:txBody>
      </p:sp>
      <p:graphicFrame>
        <p:nvGraphicFramePr>
          <p:cNvPr id="5" name="Content Placeholder 2">
            <a:extLst>
              <a:ext uri="{FF2B5EF4-FFF2-40B4-BE49-F238E27FC236}">
                <a16:creationId xmlns:a16="http://schemas.microsoft.com/office/drawing/2014/main" id="{D04F3581-9938-41D7-9828-7526E19D8B63}"/>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2422933"/>
      </p:ext>
    </p:extLst>
  </p:cSld>
  <p:clrMapOvr>
    <a:masterClrMapping/>
  </p:clrMapOvr>
  <mc:AlternateContent xmlns:mc="http://schemas.openxmlformats.org/markup-compatibility/2006" xmlns:p14="http://schemas.microsoft.com/office/powerpoint/2010/main">
    <mc:Choice Requires="p14">
      <p:transition spd="slow" p14:dur="2000" advTm="80438"/>
    </mc:Choice>
    <mc:Fallback xmlns="">
      <p:transition spd="slow" advTm="80438"/>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0247-4A62-214C-87AE-4C4C3AB80301}"/>
              </a:ext>
            </a:extLst>
          </p:cNvPr>
          <p:cNvSpPr>
            <a:spLocks noGrp="1"/>
          </p:cNvSpPr>
          <p:nvPr>
            <p:ph type="title"/>
          </p:nvPr>
        </p:nvSpPr>
        <p:spPr>
          <a:xfrm>
            <a:off x="628650" y="384048"/>
            <a:ext cx="7886700" cy="883968"/>
          </a:xfrm>
        </p:spPr>
        <p:txBody>
          <a:bodyPr>
            <a:normAutofit fontScale="90000"/>
          </a:bodyPr>
          <a:lstStyle/>
          <a:p>
            <a:r>
              <a:rPr lang="en-US"/>
              <a:t>Comorbidities Associated with POCD</a:t>
            </a:r>
          </a:p>
        </p:txBody>
      </p:sp>
      <p:sp>
        <p:nvSpPr>
          <p:cNvPr id="3" name="Content Placeholder 2">
            <a:extLst>
              <a:ext uri="{FF2B5EF4-FFF2-40B4-BE49-F238E27FC236}">
                <a16:creationId xmlns:a16="http://schemas.microsoft.com/office/drawing/2014/main" id="{C9B35D09-9241-3E47-9822-59F470865C88}"/>
              </a:ext>
            </a:extLst>
          </p:cNvPr>
          <p:cNvSpPr>
            <a:spLocks noGrp="1"/>
          </p:cNvSpPr>
          <p:nvPr>
            <p:ph sz="half" idx="1"/>
          </p:nvPr>
        </p:nvSpPr>
        <p:spPr>
          <a:xfrm>
            <a:off x="685800" y="826294"/>
            <a:ext cx="3886200" cy="3262312"/>
          </a:xfrm>
        </p:spPr>
        <p:txBody>
          <a:bodyPr anchor="b">
            <a:normAutofit/>
          </a:bodyPr>
          <a:lstStyle/>
          <a:p>
            <a:r>
              <a:rPr lang="en-US" dirty="0"/>
              <a:t>A-fib</a:t>
            </a:r>
          </a:p>
          <a:p>
            <a:r>
              <a:rPr lang="en-US" dirty="0"/>
              <a:t>Diabetes</a:t>
            </a:r>
          </a:p>
          <a:p>
            <a:r>
              <a:rPr lang="en-US" dirty="0"/>
              <a:t>Hypertension</a:t>
            </a:r>
          </a:p>
          <a:p>
            <a:r>
              <a:rPr lang="en-US" dirty="0"/>
              <a:t>Obesity</a:t>
            </a:r>
          </a:p>
          <a:p>
            <a:r>
              <a:rPr lang="en-US" dirty="0"/>
              <a:t>Smoking</a:t>
            </a:r>
          </a:p>
          <a:p>
            <a:r>
              <a:rPr lang="en-US" dirty="0"/>
              <a:t>Alcohol</a:t>
            </a:r>
          </a:p>
        </p:txBody>
      </p:sp>
      <p:sp>
        <p:nvSpPr>
          <p:cNvPr id="4" name="Content Placeholder 3">
            <a:extLst>
              <a:ext uri="{FF2B5EF4-FFF2-40B4-BE49-F238E27FC236}">
                <a16:creationId xmlns:a16="http://schemas.microsoft.com/office/drawing/2014/main" id="{6A12AFE6-CFB7-EF40-9ECB-322C704ED590}"/>
              </a:ext>
            </a:extLst>
          </p:cNvPr>
          <p:cNvSpPr>
            <a:spLocks noGrp="1"/>
          </p:cNvSpPr>
          <p:nvPr>
            <p:ph sz="half" idx="2"/>
          </p:nvPr>
        </p:nvSpPr>
        <p:spPr>
          <a:xfrm>
            <a:off x="4629150" y="1369219"/>
            <a:ext cx="3886200" cy="3263504"/>
          </a:xfrm>
        </p:spPr>
        <p:txBody>
          <a:bodyPr>
            <a:normAutofit/>
          </a:bodyPr>
          <a:lstStyle/>
          <a:p>
            <a:r>
              <a:rPr lang="en-US" dirty="0"/>
              <a:t>Age &gt; 65 years</a:t>
            </a:r>
          </a:p>
          <a:p>
            <a:r>
              <a:rPr lang="en-US" dirty="0"/>
              <a:t>Pre-existing CD</a:t>
            </a:r>
          </a:p>
          <a:p>
            <a:r>
              <a:rPr lang="en-US" dirty="0"/>
              <a:t>Poor functional status</a:t>
            </a:r>
          </a:p>
          <a:p>
            <a:r>
              <a:rPr lang="en-US" dirty="0"/>
              <a:t>Surgery time &gt; 1.5 hours</a:t>
            </a:r>
          </a:p>
          <a:p>
            <a:r>
              <a:rPr lang="en-US" dirty="0"/>
              <a:t>Risk of postoperative respiratory complications</a:t>
            </a:r>
          </a:p>
        </p:txBody>
      </p:sp>
    </p:spTree>
    <p:extLst>
      <p:ext uri="{BB962C8B-B14F-4D97-AF65-F5344CB8AC3E}">
        <p14:creationId xmlns:p14="http://schemas.microsoft.com/office/powerpoint/2010/main" val="1602722042"/>
      </p:ext>
    </p:extLst>
  </p:cSld>
  <p:clrMapOvr>
    <a:masterClrMapping/>
  </p:clrMapOvr>
  <mc:AlternateContent xmlns:mc="http://schemas.openxmlformats.org/markup-compatibility/2006" xmlns:p14="http://schemas.microsoft.com/office/powerpoint/2010/main">
    <mc:Choice Requires="p14">
      <p:transition spd="slow" p14:dur="2000" advTm="32866"/>
    </mc:Choice>
    <mc:Fallback xmlns="">
      <p:transition spd="slow" advTm="32866"/>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6290-9E34-6D47-8384-ECA08E001F4F}"/>
              </a:ext>
            </a:extLst>
          </p:cNvPr>
          <p:cNvSpPr>
            <a:spLocks noGrp="1"/>
          </p:cNvSpPr>
          <p:nvPr>
            <p:ph type="title"/>
          </p:nvPr>
        </p:nvSpPr>
        <p:spPr/>
        <p:txBody>
          <a:bodyPr/>
          <a:lstStyle/>
          <a:p>
            <a:r>
              <a:rPr lang="en-US" dirty="0"/>
              <a:t>Surgery Affects POCD</a:t>
            </a:r>
          </a:p>
        </p:txBody>
      </p:sp>
      <p:sp>
        <p:nvSpPr>
          <p:cNvPr id="7" name="Content Placeholder 6">
            <a:extLst>
              <a:ext uri="{FF2B5EF4-FFF2-40B4-BE49-F238E27FC236}">
                <a16:creationId xmlns:a16="http://schemas.microsoft.com/office/drawing/2014/main" id="{B06265A1-3A3F-B24B-94EE-7DDF99688C91}"/>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F997389B-F190-054B-AAEE-D8C062E4E30B}"/>
              </a:ext>
            </a:extLst>
          </p:cNvPr>
          <p:cNvPicPr>
            <a:picLocks noChangeAspect="1"/>
          </p:cNvPicPr>
          <p:nvPr/>
        </p:nvPicPr>
        <p:blipFill>
          <a:blip r:embed="rId3"/>
          <a:stretch>
            <a:fillRect/>
          </a:stretch>
        </p:blipFill>
        <p:spPr>
          <a:xfrm>
            <a:off x="2207248" y="1369219"/>
            <a:ext cx="4155257" cy="3259898"/>
          </a:xfrm>
          <a:prstGeom prst="rect">
            <a:avLst/>
          </a:prstGeom>
        </p:spPr>
      </p:pic>
      <p:sp>
        <p:nvSpPr>
          <p:cNvPr id="4" name="TextBox 3">
            <a:extLst>
              <a:ext uri="{FF2B5EF4-FFF2-40B4-BE49-F238E27FC236}">
                <a16:creationId xmlns:a16="http://schemas.microsoft.com/office/drawing/2014/main" id="{FB2C8935-4FB0-D442-9954-EA4D92B3A7E7}"/>
              </a:ext>
            </a:extLst>
          </p:cNvPr>
          <p:cNvSpPr txBox="1"/>
          <p:nvPr/>
        </p:nvSpPr>
        <p:spPr>
          <a:xfrm>
            <a:off x="6442824" y="1330948"/>
            <a:ext cx="2089033" cy="715581"/>
          </a:xfrm>
          <a:prstGeom prst="rect">
            <a:avLst/>
          </a:prstGeom>
          <a:noFill/>
        </p:spPr>
        <p:txBody>
          <a:bodyPr wrap="none" rtlCol="0">
            <a:spAutoFit/>
          </a:bodyPr>
          <a:lstStyle/>
          <a:p>
            <a:r>
              <a:rPr lang="en-US" sz="1350" dirty="0"/>
              <a:t>No Cognitive Impairment</a:t>
            </a:r>
          </a:p>
          <a:p>
            <a:r>
              <a:rPr lang="en-US" sz="1350" dirty="0"/>
              <a:t>Solid = Surgery</a:t>
            </a:r>
          </a:p>
          <a:p>
            <a:r>
              <a:rPr lang="en-US" sz="1350" dirty="0"/>
              <a:t>Dashed = No surgery</a:t>
            </a:r>
          </a:p>
        </p:txBody>
      </p:sp>
      <p:sp>
        <p:nvSpPr>
          <p:cNvPr id="5" name="TextBox 4">
            <a:extLst>
              <a:ext uri="{FF2B5EF4-FFF2-40B4-BE49-F238E27FC236}">
                <a16:creationId xmlns:a16="http://schemas.microsoft.com/office/drawing/2014/main" id="{CCC6F3E3-D31F-0D4A-8E2D-923E684C635D}"/>
              </a:ext>
            </a:extLst>
          </p:cNvPr>
          <p:cNvSpPr txBox="1"/>
          <p:nvPr/>
        </p:nvSpPr>
        <p:spPr>
          <a:xfrm>
            <a:off x="6442824" y="2778876"/>
            <a:ext cx="1824538" cy="715581"/>
          </a:xfrm>
          <a:prstGeom prst="rect">
            <a:avLst/>
          </a:prstGeom>
          <a:noFill/>
        </p:spPr>
        <p:txBody>
          <a:bodyPr wrap="none" rtlCol="0">
            <a:spAutoFit/>
          </a:bodyPr>
          <a:lstStyle/>
          <a:p>
            <a:r>
              <a:rPr lang="en-US" sz="1350" dirty="0"/>
              <a:t>Cognitive Impairment</a:t>
            </a:r>
          </a:p>
          <a:p>
            <a:r>
              <a:rPr lang="en-US" sz="1350" dirty="0"/>
              <a:t>Solid = Surgery</a:t>
            </a:r>
          </a:p>
          <a:p>
            <a:r>
              <a:rPr lang="en-US" sz="1350" dirty="0"/>
              <a:t>Dashed = No surgery</a:t>
            </a:r>
          </a:p>
        </p:txBody>
      </p:sp>
    </p:spTree>
    <p:extLst>
      <p:ext uri="{BB962C8B-B14F-4D97-AF65-F5344CB8AC3E}">
        <p14:creationId xmlns:p14="http://schemas.microsoft.com/office/powerpoint/2010/main" val="3856999027"/>
      </p:ext>
    </p:extLst>
  </p:cSld>
  <p:clrMapOvr>
    <a:masterClrMapping/>
  </p:clrMapOvr>
  <mc:AlternateContent xmlns:mc="http://schemas.openxmlformats.org/markup-compatibility/2006" xmlns:p14="http://schemas.microsoft.com/office/powerpoint/2010/main">
    <mc:Choice Requires="p14">
      <p:transition spd="slow" p14:dur="2000" advTm="39692"/>
    </mc:Choice>
    <mc:Fallback xmlns="">
      <p:transition spd="slow" advTm="39692"/>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1D9A-19DD-0545-9087-D1695FA91B2B}"/>
              </a:ext>
            </a:extLst>
          </p:cNvPr>
          <p:cNvSpPr>
            <a:spLocks noGrp="1"/>
          </p:cNvSpPr>
          <p:nvPr>
            <p:ph type="title"/>
          </p:nvPr>
        </p:nvSpPr>
        <p:spPr>
          <a:xfrm>
            <a:off x="628650" y="384048"/>
            <a:ext cx="7886700" cy="883968"/>
          </a:xfrm>
        </p:spPr>
        <p:txBody>
          <a:bodyPr>
            <a:normAutofit fontScale="90000"/>
          </a:bodyPr>
          <a:lstStyle/>
          <a:p>
            <a:r>
              <a:rPr lang="en-US"/>
              <a:t>POCD Anesthetic Considerations		</a:t>
            </a:r>
          </a:p>
        </p:txBody>
      </p:sp>
      <p:sp>
        <p:nvSpPr>
          <p:cNvPr id="3" name="Content Placeholder 2">
            <a:extLst>
              <a:ext uri="{FF2B5EF4-FFF2-40B4-BE49-F238E27FC236}">
                <a16:creationId xmlns:a16="http://schemas.microsoft.com/office/drawing/2014/main" id="{F66309A3-F66C-CF47-8913-AD35E26E17D0}"/>
              </a:ext>
            </a:extLst>
          </p:cNvPr>
          <p:cNvSpPr>
            <a:spLocks noGrp="1"/>
          </p:cNvSpPr>
          <p:nvPr>
            <p:ph idx="1"/>
          </p:nvPr>
        </p:nvSpPr>
        <p:spPr>
          <a:xfrm>
            <a:off x="628650" y="1369219"/>
            <a:ext cx="7886700" cy="3263504"/>
          </a:xfrm>
        </p:spPr>
        <p:txBody>
          <a:bodyPr anchor="ctr">
            <a:normAutofit fontScale="92500" lnSpcReduction="10000"/>
          </a:bodyPr>
          <a:lstStyle/>
          <a:p>
            <a:r>
              <a:rPr lang="en-US" dirty="0"/>
              <a:t>Dexmedetomidine preferred</a:t>
            </a:r>
          </a:p>
          <a:p>
            <a:r>
              <a:rPr lang="en-US" dirty="0"/>
              <a:t>Low dose opioids</a:t>
            </a:r>
          </a:p>
          <a:p>
            <a:r>
              <a:rPr lang="en-US" dirty="0"/>
              <a:t>Monitor depth of anesthesia</a:t>
            </a:r>
          </a:p>
          <a:p>
            <a:r>
              <a:rPr lang="en-US" dirty="0"/>
              <a:t>Goal-directed fluid therapy</a:t>
            </a:r>
          </a:p>
          <a:p>
            <a:r>
              <a:rPr lang="en-US" dirty="0"/>
              <a:t>Hemodynamic monitoring to prevent, recognize, and treat hypotension</a:t>
            </a:r>
          </a:p>
          <a:p>
            <a:r>
              <a:rPr lang="en-US" dirty="0"/>
              <a:t>Multimodal, opioid-sparing analgesia</a:t>
            </a:r>
          </a:p>
          <a:p>
            <a:r>
              <a:rPr lang="en-US" dirty="0"/>
              <a:t>Early resumption of oral intake</a:t>
            </a:r>
          </a:p>
          <a:p>
            <a:r>
              <a:rPr lang="en-US" dirty="0"/>
              <a:t>Blood glucose monitoring</a:t>
            </a:r>
          </a:p>
          <a:p>
            <a:endParaRPr lang="en-US" dirty="0"/>
          </a:p>
        </p:txBody>
      </p:sp>
    </p:spTree>
    <p:extLst>
      <p:ext uri="{BB962C8B-B14F-4D97-AF65-F5344CB8AC3E}">
        <p14:creationId xmlns:p14="http://schemas.microsoft.com/office/powerpoint/2010/main" val="1897777171"/>
      </p:ext>
    </p:extLst>
  </p:cSld>
  <p:clrMapOvr>
    <a:masterClrMapping/>
  </p:clrMapOvr>
  <mc:AlternateContent xmlns:mc="http://schemas.openxmlformats.org/markup-compatibility/2006" xmlns:p14="http://schemas.microsoft.com/office/powerpoint/2010/main">
    <mc:Choice Requires="p14">
      <p:transition spd="slow" p14:dur="2000" advTm="72737"/>
    </mc:Choice>
    <mc:Fallback xmlns="">
      <p:transition spd="slow" advTm="7273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n2o-apparatus">
            <a:extLst>
              <a:ext uri="{FF2B5EF4-FFF2-40B4-BE49-F238E27FC236}">
                <a16:creationId xmlns:a16="http://schemas.microsoft.com/office/drawing/2014/main" id="{F42A310F-9D2B-8C49-81FC-91F015EA08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17"/>
          <a:stretch/>
        </p:blipFill>
        <p:spPr bwMode="auto">
          <a:xfrm>
            <a:off x="505184" y="50800"/>
            <a:ext cx="8133632" cy="457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065814"/>
      </p:ext>
    </p:extLst>
  </p:cSld>
  <p:clrMapOvr>
    <a:masterClrMapping/>
  </p:clrMapOvr>
  <mc:AlternateContent xmlns:mc="http://schemas.openxmlformats.org/markup-compatibility/2006" xmlns:p14="http://schemas.microsoft.com/office/powerpoint/2010/main">
    <mc:Choice Requires="p14">
      <p:transition spd="slow" p14:dur="2000" advTm="36277"/>
    </mc:Choice>
    <mc:Fallback xmlns="">
      <p:transition spd="slow" advTm="36277"/>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3636-8F63-9F46-8606-1DBABF179B13}"/>
              </a:ext>
            </a:extLst>
          </p:cNvPr>
          <p:cNvSpPr>
            <a:spLocks noGrp="1"/>
          </p:cNvSpPr>
          <p:nvPr>
            <p:ph type="title"/>
          </p:nvPr>
        </p:nvSpPr>
        <p:spPr/>
        <p:txBody>
          <a:bodyPr>
            <a:normAutofit fontScale="90000"/>
          </a:bodyPr>
          <a:lstStyle/>
          <a:p>
            <a:r>
              <a:rPr lang="en-US"/>
              <a:t>Ideal Anesthetic Management of the Elderly Patient</a:t>
            </a:r>
          </a:p>
        </p:txBody>
      </p:sp>
      <p:sp>
        <p:nvSpPr>
          <p:cNvPr id="15" name="Content Placeholder 14">
            <a:extLst>
              <a:ext uri="{FF2B5EF4-FFF2-40B4-BE49-F238E27FC236}">
                <a16:creationId xmlns:a16="http://schemas.microsoft.com/office/drawing/2014/main" id="{A978FBAD-AED6-CB40-BA33-113885AD85B8}"/>
              </a:ext>
            </a:extLst>
          </p:cNvPr>
          <p:cNvSpPr>
            <a:spLocks noGrp="1"/>
          </p:cNvSpPr>
          <p:nvPr>
            <p:ph idx="1"/>
          </p:nvPr>
        </p:nvSpPr>
        <p:spPr/>
        <p:txBody>
          <a:bodyPr/>
          <a:lstStyle/>
          <a:p>
            <a:endParaRPr lang="en-US"/>
          </a:p>
        </p:txBody>
      </p:sp>
      <p:pic>
        <p:nvPicPr>
          <p:cNvPr id="3" name="Picture 2" descr="A screenshot of a cell phone&#10;&#10;Description automatically generated">
            <a:extLst>
              <a:ext uri="{FF2B5EF4-FFF2-40B4-BE49-F238E27FC236}">
                <a16:creationId xmlns:a16="http://schemas.microsoft.com/office/drawing/2014/main" id="{725F99C5-5992-D144-A655-21AF5D6E436A}"/>
              </a:ext>
            </a:extLst>
          </p:cNvPr>
          <p:cNvPicPr>
            <a:picLocks noChangeAspect="1"/>
          </p:cNvPicPr>
          <p:nvPr/>
        </p:nvPicPr>
        <p:blipFill>
          <a:blip r:embed="rId3"/>
          <a:stretch>
            <a:fillRect/>
          </a:stretch>
        </p:blipFill>
        <p:spPr>
          <a:xfrm>
            <a:off x="4126797" y="795672"/>
            <a:ext cx="3092007" cy="4221171"/>
          </a:xfrm>
          <a:prstGeom prst="rect">
            <a:avLst/>
          </a:prstGeom>
        </p:spPr>
      </p:pic>
      <p:sp>
        <p:nvSpPr>
          <p:cNvPr id="4" name="Down Arrow 3">
            <a:extLst>
              <a:ext uri="{FF2B5EF4-FFF2-40B4-BE49-F238E27FC236}">
                <a16:creationId xmlns:a16="http://schemas.microsoft.com/office/drawing/2014/main" id="{7E6CDD3A-2CA0-2848-9B23-BF20CCA0D9DC}"/>
              </a:ext>
            </a:extLst>
          </p:cNvPr>
          <p:cNvSpPr/>
          <p:nvPr/>
        </p:nvSpPr>
        <p:spPr>
          <a:xfrm rot="3475945">
            <a:off x="6582009" y="492678"/>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own Arrow 4">
            <a:extLst>
              <a:ext uri="{FF2B5EF4-FFF2-40B4-BE49-F238E27FC236}">
                <a16:creationId xmlns:a16="http://schemas.microsoft.com/office/drawing/2014/main" id="{4BA37ACC-580A-9F48-8375-FD9CA8131D10}"/>
              </a:ext>
            </a:extLst>
          </p:cNvPr>
          <p:cNvSpPr/>
          <p:nvPr/>
        </p:nvSpPr>
        <p:spPr>
          <a:xfrm rot="19835858">
            <a:off x="4283515" y="1302840"/>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ight Arrow 5">
            <a:extLst>
              <a:ext uri="{FF2B5EF4-FFF2-40B4-BE49-F238E27FC236}">
                <a16:creationId xmlns:a16="http://schemas.microsoft.com/office/drawing/2014/main" id="{34CD51BC-EA0A-0144-8FA4-F8B7F28F7612}"/>
              </a:ext>
            </a:extLst>
          </p:cNvPr>
          <p:cNvSpPr/>
          <p:nvPr/>
        </p:nvSpPr>
        <p:spPr>
          <a:xfrm>
            <a:off x="4514430" y="3064892"/>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a:extLst>
              <a:ext uri="{FF2B5EF4-FFF2-40B4-BE49-F238E27FC236}">
                <a16:creationId xmlns:a16="http://schemas.microsoft.com/office/drawing/2014/main" id="{71119DF1-FCF0-704A-BF8E-4F77B1386A82}"/>
              </a:ext>
            </a:extLst>
          </p:cNvPr>
          <p:cNvSpPr/>
          <p:nvPr/>
        </p:nvSpPr>
        <p:spPr>
          <a:xfrm>
            <a:off x="3392990" y="3995280"/>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 Arrow 7">
            <a:extLst>
              <a:ext uri="{FF2B5EF4-FFF2-40B4-BE49-F238E27FC236}">
                <a16:creationId xmlns:a16="http://schemas.microsoft.com/office/drawing/2014/main" id="{78F71175-8E0C-E94D-B9F1-48C6B2CF55BF}"/>
              </a:ext>
            </a:extLst>
          </p:cNvPr>
          <p:cNvSpPr/>
          <p:nvPr/>
        </p:nvSpPr>
        <p:spPr>
          <a:xfrm>
            <a:off x="7218804" y="3984354"/>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1247821648"/>
      </p:ext>
    </p:extLst>
  </p:cSld>
  <p:clrMapOvr>
    <a:masterClrMapping/>
  </p:clrMapOvr>
  <mc:AlternateContent xmlns:mc="http://schemas.openxmlformats.org/markup-compatibility/2006" xmlns:p14="http://schemas.microsoft.com/office/powerpoint/2010/main">
    <mc:Choice Requires="p14">
      <p:transition spd="slow" p14:dur="2000" advTm="71948"/>
    </mc:Choice>
    <mc:Fallback xmlns="">
      <p:transition spd="slow" advTm="719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316D-0265-674C-8125-4F296354BBAF}"/>
              </a:ext>
            </a:extLst>
          </p:cNvPr>
          <p:cNvSpPr>
            <a:spLocks noGrp="1"/>
          </p:cNvSpPr>
          <p:nvPr>
            <p:ph type="title"/>
          </p:nvPr>
        </p:nvSpPr>
        <p:spPr>
          <a:xfrm>
            <a:off x="623888" y="1282304"/>
            <a:ext cx="7886700" cy="2139553"/>
          </a:xfrm>
        </p:spPr>
        <p:txBody>
          <a:bodyPr vert="horz" lIns="68580" tIns="34290" rIns="68580" bIns="34290" rtlCol="0" anchor="b" anchorCtr="0">
            <a:normAutofit/>
          </a:bodyPr>
          <a:lstStyle/>
          <a:p>
            <a:r>
              <a:rPr lang="en-US"/>
              <a:t>Enhanced Recovery After Surgery (ERAS)</a:t>
            </a:r>
          </a:p>
        </p:txBody>
      </p:sp>
      <p:sp>
        <p:nvSpPr>
          <p:cNvPr id="3" name="Content Placeholder 2">
            <a:extLst>
              <a:ext uri="{FF2B5EF4-FFF2-40B4-BE49-F238E27FC236}">
                <a16:creationId xmlns:a16="http://schemas.microsoft.com/office/drawing/2014/main" id="{DA28D69C-FF12-9B4F-B605-525E5279B57F}"/>
              </a:ext>
            </a:extLst>
          </p:cNvPr>
          <p:cNvSpPr>
            <a:spLocks noGrp="1"/>
          </p:cNvSpPr>
          <p:nvPr>
            <p:ph type="body" idx="1"/>
          </p:nvPr>
        </p:nvSpPr>
        <p:spPr>
          <a:xfrm>
            <a:off x="623888" y="3442098"/>
            <a:ext cx="7886700" cy="1125140"/>
          </a:xfrm>
        </p:spPr>
        <p:txBody>
          <a:bodyPr vert="horz" lIns="68580" tIns="34290" rIns="68580" bIns="34290" rtlCol="0">
            <a:normAutofit/>
          </a:bodyPr>
          <a:lstStyle/>
          <a:p>
            <a:r>
              <a:rPr lang="en-US" dirty="0"/>
              <a:t>Developed to improve outcomes in complex abdominal, colorectal, pancreatic, hepatobiliary, gynecologic oncology, and urology surgeries</a:t>
            </a:r>
          </a:p>
        </p:txBody>
      </p:sp>
    </p:spTree>
    <p:extLst>
      <p:ext uri="{BB962C8B-B14F-4D97-AF65-F5344CB8AC3E}">
        <p14:creationId xmlns:p14="http://schemas.microsoft.com/office/powerpoint/2010/main" val="3480906728"/>
      </p:ext>
    </p:extLst>
  </p:cSld>
  <p:clrMapOvr>
    <a:masterClrMapping/>
  </p:clrMapOvr>
  <mc:AlternateContent xmlns:mc="http://schemas.openxmlformats.org/markup-compatibility/2006" xmlns:p14="http://schemas.microsoft.com/office/powerpoint/2010/main">
    <mc:Choice Requires="p14">
      <p:transition spd="slow" p14:dur="2000" advTm="31322"/>
    </mc:Choice>
    <mc:Fallback xmlns="">
      <p:transition spd="slow" advTm="31322"/>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C43B8-4AEF-1646-90A5-A5B49CCC7F74}"/>
              </a:ext>
            </a:extLst>
          </p:cNvPr>
          <p:cNvSpPr>
            <a:spLocks noGrp="1"/>
          </p:cNvSpPr>
          <p:nvPr>
            <p:ph type="title"/>
          </p:nvPr>
        </p:nvSpPr>
        <p:spPr>
          <a:xfrm>
            <a:off x="628650" y="384048"/>
            <a:ext cx="7886700" cy="883968"/>
          </a:xfrm>
        </p:spPr>
        <p:txBody>
          <a:bodyPr>
            <a:normAutofit/>
          </a:bodyPr>
          <a:lstStyle/>
          <a:p>
            <a:r>
              <a:rPr lang="en-US"/>
              <a:t>ERAS Advantages</a:t>
            </a:r>
          </a:p>
        </p:txBody>
      </p:sp>
      <p:graphicFrame>
        <p:nvGraphicFramePr>
          <p:cNvPr id="7" name="Content Placeholder 4">
            <a:extLst>
              <a:ext uri="{FF2B5EF4-FFF2-40B4-BE49-F238E27FC236}">
                <a16:creationId xmlns:a16="http://schemas.microsoft.com/office/drawing/2014/main" id="{7FF60FB9-5942-43F2-9A4F-500C105EE05D}"/>
              </a:ext>
            </a:extLst>
          </p:cNvPr>
          <p:cNvGraphicFramePr>
            <a:graphicFrameLocks noGrp="1"/>
          </p:cNvGraphicFramePr>
          <p:nvPr>
            <p:ph idx="1"/>
            <p:extLst>
              <p:ext uri="{D42A27DB-BD31-4B8C-83A1-F6EECF244321}">
                <p14:modId xmlns:p14="http://schemas.microsoft.com/office/powerpoint/2010/main" val="1538602488"/>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148501"/>
      </p:ext>
    </p:extLst>
  </p:cSld>
  <p:clrMapOvr>
    <a:masterClrMapping/>
  </p:clrMapOvr>
  <mc:AlternateContent xmlns:mc="http://schemas.openxmlformats.org/markup-compatibility/2006" xmlns:p14="http://schemas.microsoft.com/office/powerpoint/2010/main">
    <mc:Choice Requires="p14">
      <p:transition spd="slow" p14:dur="2000" advTm="14012"/>
    </mc:Choice>
    <mc:Fallback xmlns="">
      <p:transition spd="slow" advTm="14012"/>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B0CC1-83FB-A847-B937-588DDA22FCA7}"/>
              </a:ext>
            </a:extLst>
          </p:cNvPr>
          <p:cNvSpPr>
            <a:spLocks noGrp="1"/>
          </p:cNvSpPr>
          <p:nvPr>
            <p:ph type="title"/>
          </p:nvPr>
        </p:nvSpPr>
        <p:spPr>
          <a:xfrm>
            <a:off x="628650" y="384048"/>
            <a:ext cx="7886700" cy="883968"/>
          </a:xfrm>
        </p:spPr>
        <p:txBody>
          <a:bodyPr>
            <a:normAutofit/>
          </a:bodyPr>
          <a:lstStyle/>
          <a:p>
            <a:r>
              <a:rPr lang="en-US"/>
              <a:t>ERAS Patient Preparation</a:t>
            </a:r>
          </a:p>
        </p:txBody>
      </p:sp>
      <p:sp>
        <p:nvSpPr>
          <p:cNvPr id="5" name="Content Placeholder 4">
            <a:extLst>
              <a:ext uri="{FF2B5EF4-FFF2-40B4-BE49-F238E27FC236}">
                <a16:creationId xmlns:a16="http://schemas.microsoft.com/office/drawing/2014/main" id="{3C088148-303F-894E-8379-DDA847F572F7}"/>
              </a:ext>
            </a:extLst>
          </p:cNvPr>
          <p:cNvSpPr>
            <a:spLocks noGrp="1"/>
          </p:cNvSpPr>
          <p:nvPr>
            <p:ph idx="1"/>
          </p:nvPr>
        </p:nvSpPr>
        <p:spPr>
          <a:xfrm>
            <a:off x="628650" y="1369219"/>
            <a:ext cx="7886700" cy="3263504"/>
          </a:xfrm>
        </p:spPr>
        <p:txBody>
          <a:bodyPr anchor="ctr">
            <a:normAutofit/>
          </a:bodyPr>
          <a:lstStyle/>
          <a:p>
            <a:r>
              <a:rPr lang="en-US" dirty="0"/>
              <a:t>Optimization of medical conditions</a:t>
            </a:r>
          </a:p>
          <a:p>
            <a:r>
              <a:rPr lang="en-US" dirty="0"/>
              <a:t>Standard NPO requirements with carbohydrate loading (Gatorade®) up to 2 hours prior</a:t>
            </a:r>
          </a:p>
          <a:p>
            <a:r>
              <a:rPr lang="en-US" dirty="0"/>
              <a:t>Aggressive PONV strategy</a:t>
            </a:r>
          </a:p>
          <a:p>
            <a:r>
              <a:rPr lang="en-US" dirty="0"/>
              <a:t>Pre-emptive analgesia</a:t>
            </a:r>
          </a:p>
          <a:p>
            <a:pPr lvl="1"/>
            <a:r>
              <a:rPr lang="en-US" dirty="0"/>
              <a:t>Gabapentin 400 mg p.o.</a:t>
            </a:r>
          </a:p>
          <a:p>
            <a:pPr lvl="1"/>
            <a:r>
              <a:rPr lang="en-US" dirty="0"/>
              <a:t>Acetaminophen 1 g p.o.</a:t>
            </a:r>
          </a:p>
          <a:p>
            <a:pPr lvl="1"/>
            <a:r>
              <a:rPr lang="en-US" dirty="0"/>
              <a:t>Celecoxib 400 mg p.o.</a:t>
            </a:r>
          </a:p>
          <a:p>
            <a:pPr lvl="1"/>
            <a:endParaRPr lang="en-US" dirty="0"/>
          </a:p>
        </p:txBody>
      </p:sp>
    </p:spTree>
    <p:extLst>
      <p:ext uri="{BB962C8B-B14F-4D97-AF65-F5344CB8AC3E}">
        <p14:creationId xmlns:p14="http://schemas.microsoft.com/office/powerpoint/2010/main" val="2256792482"/>
      </p:ext>
    </p:extLst>
  </p:cSld>
  <p:clrMapOvr>
    <a:masterClrMapping/>
  </p:clrMapOvr>
  <mc:AlternateContent xmlns:mc="http://schemas.openxmlformats.org/markup-compatibility/2006" xmlns:p14="http://schemas.microsoft.com/office/powerpoint/2010/main">
    <mc:Choice Requires="p14">
      <p:transition spd="slow" p14:dur="2000" advTm="46620"/>
    </mc:Choice>
    <mc:Fallback xmlns="">
      <p:transition spd="slow" advTm="4662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E4E86-CEBD-BF40-BC77-9D305E34BE6F}"/>
              </a:ext>
            </a:extLst>
          </p:cNvPr>
          <p:cNvSpPr>
            <a:spLocks noGrp="1"/>
          </p:cNvSpPr>
          <p:nvPr>
            <p:ph type="title"/>
          </p:nvPr>
        </p:nvSpPr>
        <p:spPr>
          <a:xfrm>
            <a:off x="628650" y="384048"/>
            <a:ext cx="7886700" cy="883968"/>
          </a:xfrm>
        </p:spPr>
        <p:txBody>
          <a:bodyPr anchor="t">
            <a:normAutofit/>
          </a:bodyPr>
          <a:lstStyle/>
          <a:p>
            <a:r>
              <a:rPr lang="en-US"/>
              <a:t>ERAS for Ambulatory Surgery</a:t>
            </a:r>
          </a:p>
        </p:txBody>
      </p:sp>
      <p:sp>
        <p:nvSpPr>
          <p:cNvPr id="3" name="Content Placeholder 2">
            <a:extLst>
              <a:ext uri="{FF2B5EF4-FFF2-40B4-BE49-F238E27FC236}">
                <a16:creationId xmlns:a16="http://schemas.microsoft.com/office/drawing/2014/main" id="{AC7AEAC7-3FB8-0740-9464-4B3C823049F0}"/>
              </a:ext>
            </a:extLst>
          </p:cNvPr>
          <p:cNvSpPr>
            <a:spLocks noGrp="1"/>
          </p:cNvSpPr>
          <p:nvPr>
            <p:ph sz="half" idx="1"/>
          </p:nvPr>
        </p:nvSpPr>
        <p:spPr>
          <a:xfrm>
            <a:off x="628650" y="1369219"/>
            <a:ext cx="3886200" cy="3263504"/>
          </a:xfrm>
        </p:spPr>
        <p:txBody>
          <a:bodyPr>
            <a:normAutofit/>
          </a:bodyPr>
          <a:lstStyle/>
          <a:p>
            <a:r>
              <a:rPr lang="en-US"/>
              <a:t>Preoperative carbohydrate loading</a:t>
            </a:r>
          </a:p>
          <a:p>
            <a:r>
              <a:rPr lang="en-US"/>
              <a:t>Perioperative multimodal analgesia</a:t>
            </a:r>
          </a:p>
          <a:p>
            <a:pPr lvl="1"/>
            <a:r>
              <a:rPr lang="en-US"/>
              <a:t>Acetaminophen 1 g (p.o. or IV)</a:t>
            </a:r>
          </a:p>
          <a:p>
            <a:pPr lvl="1"/>
            <a:r>
              <a:rPr lang="en-US"/>
              <a:t>Ketamine IV</a:t>
            </a:r>
          </a:p>
          <a:p>
            <a:pPr lvl="1"/>
            <a:r>
              <a:rPr lang="en-US"/>
              <a:t>Dexamethasone IV</a:t>
            </a:r>
          </a:p>
          <a:p>
            <a:pPr lvl="1"/>
            <a:r>
              <a:rPr lang="en-US"/>
              <a:t>Ketorolac IV</a:t>
            </a:r>
          </a:p>
        </p:txBody>
      </p:sp>
      <p:sp>
        <p:nvSpPr>
          <p:cNvPr id="4" name="Content Placeholder 3">
            <a:extLst>
              <a:ext uri="{FF2B5EF4-FFF2-40B4-BE49-F238E27FC236}">
                <a16:creationId xmlns:a16="http://schemas.microsoft.com/office/drawing/2014/main" id="{A90DA888-3BBC-1F4B-9568-2A5FC77C6D48}"/>
              </a:ext>
            </a:extLst>
          </p:cNvPr>
          <p:cNvSpPr>
            <a:spLocks noGrp="1"/>
          </p:cNvSpPr>
          <p:nvPr>
            <p:ph sz="half" idx="2"/>
          </p:nvPr>
        </p:nvSpPr>
        <p:spPr>
          <a:xfrm>
            <a:off x="4629150" y="1369219"/>
            <a:ext cx="3886200" cy="3263504"/>
          </a:xfrm>
        </p:spPr>
        <p:txBody>
          <a:bodyPr>
            <a:normAutofit/>
          </a:bodyPr>
          <a:lstStyle/>
          <a:p>
            <a:r>
              <a:rPr lang="en-US"/>
              <a:t>Preferential use of monitored anesthesia care</a:t>
            </a:r>
          </a:p>
          <a:p>
            <a:r>
              <a:rPr lang="en-US"/>
              <a:t>Local anesthesia</a:t>
            </a:r>
          </a:p>
          <a:p>
            <a:r>
              <a:rPr lang="en-US"/>
              <a:t>Restriction of IV fluids &lt; 500 ml</a:t>
            </a:r>
          </a:p>
          <a:p>
            <a:endParaRPr lang="en-US"/>
          </a:p>
        </p:txBody>
      </p:sp>
      <p:sp>
        <p:nvSpPr>
          <p:cNvPr id="6" name="Rectangle 5">
            <a:extLst>
              <a:ext uri="{FF2B5EF4-FFF2-40B4-BE49-F238E27FC236}">
                <a16:creationId xmlns:a16="http://schemas.microsoft.com/office/drawing/2014/main" id="{D11CDB96-7B44-A548-AD58-5D7B10EBEEEB}"/>
              </a:ext>
            </a:extLst>
          </p:cNvPr>
          <p:cNvSpPr/>
          <p:nvPr/>
        </p:nvSpPr>
        <p:spPr>
          <a:xfrm>
            <a:off x="3501562" y="4550712"/>
            <a:ext cx="5674283" cy="577081"/>
          </a:xfrm>
          <a:prstGeom prst="rect">
            <a:avLst/>
          </a:prstGeom>
        </p:spPr>
        <p:txBody>
          <a:bodyPr wrap="square">
            <a:spAutoFit/>
          </a:bodyPr>
          <a:lstStyle/>
          <a:p>
            <a:r>
              <a:rPr lang="en-US" sz="1050" dirty="0"/>
              <a:t>Parrish AB, O’Neill SM, Crain SR, et al. An enhanced recovery after surgery (ERAS) protocol for ambulatory anorectal surgery reduced postoperative pain and unplanned returns to care after discharge. World J Surg 2018;https://</a:t>
            </a:r>
            <a:r>
              <a:rPr lang="en-US" sz="1050" dirty="0" err="1"/>
              <a:t>doi.org</a:t>
            </a:r>
            <a:r>
              <a:rPr lang="en-US" sz="1050" dirty="0"/>
              <a:t>/10.1007/s00268-017-4414-8</a:t>
            </a:r>
          </a:p>
        </p:txBody>
      </p:sp>
    </p:spTree>
    <p:extLst>
      <p:ext uri="{BB962C8B-B14F-4D97-AF65-F5344CB8AC3E}">
        <p14:creationId xmlns:p14="http://schemas.microsoft.com/office/powerpoint/2010/main" val="289843377"/>
      </p:ext>
    </p:extLst>
  </p:cSld>
  <p:clrMapOvr>
    <a:masterClrMapping/>
  </p:clrMapOvr>
  <mc:AlternateContent xmlns:mc="http://schemas.openxmlformats.org/markup-compatibility/2006" xmlns:p14="http://schemas.microsoft.com/office/powerpoint/2010/main">
    <mc:Choice Requires="p14">
      <p:transition spd="slow" p14:dur="2000" advTm="49426"/>
    </mc:Choice>
    <mc:Fallback xmlns="">
      <p:transition spd="slow" advTm="49426"/>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9A57-AF3C-A34D-B18A-094BE23B7FEA}"/>
              </a:ext>
            </a:extLst>
          </p:cNvPr>
          <p:cNvSpPr>
            <a:spLocks noGrp="1"/>
          </p:cNvSpPr>
          <p:nvPr>
            <p:ph type="title"/>
          </p:nvPr>
        </p:nvSpPr>
        <p:spPr>
          <a:xfrm>
            <a:off x="363072" y="759003"/>
            <a:ext cx="2846319" cy="3596556"/>
          </a:xfrm>
        </p:spPr>
        <p:txBody>
          <a:bodyPr>
            <a:normAutofit/>
          </a:bodyPr>
          <a:lstStyle/>
          <a:p>
            <a:r>
              <a:rPr lang="en-US" dirty="0"/>
              <a:t>ERAS for Ambulatory Surgery</a:t>
            </a:r>
          </a:p>
        </p:txBody>
      </p:sp>
      <p:graphicFrame>
        <p:nvGraphicFramePr>
          <p:cNvPr id="7" name="Content Placeholder 4">
            <a:extLst>
              <a:ext uri="{FF2B5EF4-FFF2-40B4-BE49-F238E27FC236}">
                <a16:creationId xmlns:a16="http://schemas.microsoft.com/office/drawing/2014/main" id="{4462EB0D-CE33-4E43-8D35-358279CEDA8B}"/>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F82909A-5A41-AE44-A9D1-6B7B18DD4A51}"/>
              </a:ext>
            </a:extLst>
          </p:cNvPr>
          <p:cNvSpPr/>
          <p:nvPr/>
        </p:nvSpPr>
        <p:spPr>
          <a:xfrm>
            <a:off x="1643865" y="4762034"/>
            <a:ext cx="7035480" cy="369332"/>
          </a:xfrm>
          <a:prstGeom prst="rect">
            <a:avLst/>
          </a:prstGeom>
        </p:spPr>
        <p:txBody>
          <a:bodyPr wrap="square">
            <a:spAutoFit/>
          </a:bodyPr>
          <a:lstStyle/>
          <a:p>
            <a:r>
              <a:rPr lang="en-US" sz="900" dirty="0"/>
              <a:t>Parrish AB, O’Neill SM, Crain SR, et al. An enhanced recovery after surgery (ERAS) protocol for ambulatory anorectal surgery reduced postoperative pain and unplanned returns to care after discharge. World J Surg 2018;https://</a:t>
            </a:r>
            <a:r>
              <a:rPr lang="en-US" sz="900" dirty="0" err="1"/>
              <a:t>doi.org</a:t>
            </a:r>
            <a:r>
              <a:rPr lang="en-US" sz="900" dirty="0"/>
              <a:t>/10.1007/s00268-017-4414-8</a:t>
            </a:r>
          </a:p>
        </p:txBody>
      </p:sp>
    </p:spTree>
    <p:extLst>
      <p:ext uri="{BB962C8B-B14F-4D97-AF65-F5344CB8AC3E}">
        <p14:creationId xmlns:p14="http://schemas.microsoft.com/office/powerpoint/2010/main" val="410138998"/>
      </p:ext>
    </p:extLst>
  </p:cSld>
  <p:clrMapOvr>
    <a:masterClrMapping/>
  </p:clrMapOvr>
  <mc:AlternateContent xmlns:mc="http://schemas.openxmlformats.org/markup-compatibility/2006" xmlns:p14="http://schemas.microsoft.com/office/powerpoint/2010/main">
    <mc:Choice Requires="p14">
      <p:transition spd="slow" p14:dur="2000" advTm="38992"/>
    </mc:Choice>
    <mc:Fallback xmlns="">
      <p:transition spd="slow" advTm="38992"/>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8625-7653-FF4C-ACC3-A945340664DB}"/>
              </a:ext>
            </a:extLst>
          </p:cNvPr>
          <p:cNvSpPr>
            <a:spLocks noGrp="1"/>
          </p:cNvSpPr>
          <p:nvPr>
            <p:ph type="title"/>
          </p:nvPr>
        </p:nvSpPr>
        <p:spPr>
          <a:xfrm>
            <a:off x="628650" y="384048"/>
            <a:ext cx="7886700" cy="883968"/>
          </a:xfrm>
        </p:spPr>
        <p:txBody>
          <a:bodyPr>
            <a:normAutofit fontScale="90000"/>
          </a:bodyPr>
          <a:lstStyle/>
          <a:p>
            <a:r>
              <a:rPr lang="en-US" dirty="0"/>
              <a:t>ERAS for Moderate Sedation for the Older Patient</a:t>
            </a:r>
          </a:p>
        </p:txBody>
      </p:sp>
      <p:sp>
        <p:nvSpPr>
          <p:cNvPr id="3" name="Content Placeholder 2">
            <a:extLst>
              <a:ext uri="{FF2B5EF4-FFF2-40B4-BE49-F238E27FC236}">
                <a16:creationId xmlns:a16="http://schemas.microsoft.com/office/drawing/2014/main" id="{166905F9-9663-6B4A-A764-917FB9C03651}"/>
              </a:ext>
            </a:extLst>
          </p:cNvPr>
          <p:cNvSpPr>
            <a:spLocks noGrp="1"/>
          </p:cNvSpPr>
          <p:nvPr>
            <p:ph idx="1"/>
          </p:nvPr>
        </p:nvSpPr>
        <p:spPr>
          <a:xfrm>
            <a:off x="628650" y="1369219"/>
            <a:ext cx="7886700" cy="3263504"/>
          </a:xfrm>
        </p:spPr>
        <p:txBody>
          <a:bodyPr anchor="ctr">
            <a:normAutofit fontScale="85000" lnSpcReduction="20000"/>
          </a:bodyPr>
          <a:lstStyle/>
          <a:p>
            <a:r>
              <a:rPr lang="en-US" dirty="0"/>
              <a:t>Low dose nitrous oxide</a:t>
            </a:r>
          </a:p>
          <a:p>
            <a:r>
              <a:rPr lang="en-US" dirty="0"/>
              <a:t>Dexamethasone IV</a:t>
            </a:r>
          </a:p>
          <a:p>
            <a:r>
              <a:rPr lang="en-US" dirty="0"/>
              <a:t>Low dose fentanyl or sufentanil</a:t>
            </a:r>
          </a:p>
          <a:p>
            <a:r>
              <a:rPr lang="en-US" b="1" i="1" dirty="0">
                <a:solidFill>
                  <a:schemeClr val="tx2"/>
                </a:solidFill>
              </a:rPr>
              <a:t>Dexmedetomidine IV</a:t>
            </a:r>
          </a:p>
          <a:p>
            <a:r>
              <a:rPr lang="en-US" b="1" i="1" dirty="0">
                <a:solidFill>
                  <a:schemeClr val="tx2"/>
                </a:solidFill>
              </a:rPr>
              <a:t>Avoid benzodiazepines</a:t>
            </a:r>
          </a:p>
          <a:p>
            <a:r>
              <a:rPr lang="en-US" dirty="0"/>
              <a:t>Acetaminophen IV</a:t>
            </a:r>
          </a:p>
          <a:p>
            <a:r>
              <a:rPr lang="en-US" dirty="0"/>
              <a:t>Ketorolac IV</a:t>
            </a:r>
          </a:p>
          <a:p>
            <a:r>
              <a:rPr lang="en-US" dirty="0"/>
              <a:t>Ondansetron IV</a:t>
            </a:r>
          </a:p>
          <a:p>
            <a:r>
              <a:rPr lang="en-US" dirty="0"/>
              <a:t>Supplemental bupivacaine local anesthesia</a:t>
            </a:r>
          </a:p>
          <a:p>
            <a:r>
              <a:rPr lang="en-US" dirty="0"/>
              <a:t>Multimodal opioid-sparing postoperative pain control</a:t>
            </a:r>
          </a:p>
        </p:txBody>
      </p:sp>
    </p:spTree>
    <p:extLst>
      <p:ext uri="{BB962C8B-B14F-4D97-AF65-F5344CB8AC3E}">
        <p14:creationId xmlns:p14="http://schemas.microsoft.com/office/powerpoint/2010/main" val="2465423315"/>
      </p:ext>
    </p:extLst>
  </p:cSld>
  <p:clrMapOvr>
    <a:masterClrMapping/>
  </p:clrMapOvr>
  <mc:AlternateContent xmlns:mc="http://schemas.openxmlformats.org/markup-compatibility/2006" xmlns:p14="http://schemas.microsoft.com/office/powerpoint/2010/main">
    <mc:Choice Requires="p14">
      <p:transition spd="slow" p14:dur="2000" advTm="69556"/>
    </mc:Choice>
    <mc:Fallback xmlns="">
      <p:transition spd="slow" advTm="69556"/>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C75990-3752-1549-A428-8DB7E33EFDCA}"/>
              </a:ext>
            </a:extLst>
          </p:cNvPr>
          <p:cNvSpPr>
            <a:spLocks noGrp="1"/>
          </p:cNvSpPr>
          <p:nvPr>
            <p:ph type="title"/>
          </p:nvPr>
        </p:nvSpPr>
        <p:spPr>
          <a:xfrm>
            <a:off x="261992" y="759003"/>
            <a:ext cx="3416156" cy="3596556"/>
          </a:xfrm>
        </p:spPr>
        <p:txBody>
          <a:bodyPr>
            <a:normAutofit/>
          </a:bodyPr>
          <a:lstStyle/>
          <a:p>
            <a:r>
              <a:rPr lang="en-US" sz="2550" dirty="0"/>
              <a:t>Neuroprotection with</a:t>
            </a:r>
            <a:br>
              <a:rPr lang="en-US" sz="2550" dirty="0"/>
            </a:br>
            <a:r>
              <a:rPr lang="en-US" sz="2550" dirty="0"/>
              <a:t>Dexmedetomidine</a:t>
            </a:r>
            <a:br>
              <a:rPr lang="en-US" sz="2550" dirty="0">
                <a:solidFill>
                  <a:srgbClr val="FFFFFF"/>
                </a:solidFill>
              </a:rPr>
            </a:br>
            <a:endParaRPr lang="en-US" sz="2550" dirty="0">
              <a:solidFill>
                <a:srgbClr val="FFFFFF"/>
              </a:solidFill>
            </a:endParaRPr>
          </a:p>
        </p:txBody>
      </p:sp>
      <p:graphicFrame>
        <p:nvGraphicFramePr>
          <p:cNvPr id="6" name="Content Placeholder 3">
            <a:extLst>
              <a:ext uri="{FF2B5EF4-FFF2-40B4-BE49-F238E27FC236}">
                <a16:creationId xmlns:a16="http://schemas.microsoft.com/office/drawing/2014/main" id="{4F540847-59E2-41D9-99B7-CF6B3F250A7C}"/>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843489"/>
      </p:ext>
    </p:extLst>
  </p:cSld>
  <p:clrMapOvr>
    <a:masterClrMapping/>
  </p:clrMapOvr>
  <mc:AlternateContent xmlns:mc="http://schemas.openxmlformats.org/markup-compatibility/2006" xmlns:p14="http://schemas.microsoft.com/office/powerpoint/2010/main">
    <mc:Choice Requires="p14">
      <p:transition spd="slow" p14:dur="2000" advTm="69213"/>
    </mc:Choice>
    <mc:Fallback xmlns="">
      <p:transition spd="slow" advTm="69213"/>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B2C0-A986-4A49-9230-BD7738C2C454}"/>
              </a:ext>
            </a:extLst>
          </p:cNvPr>
          <p:cNvSpPr>
            <a:spLocks noGrp="1"/>
          </p:cNvSpPr>
          <p:nvPr>
            <p:ph type="title"/>
          </p:nvPr>
        </p:nvSpPr>
        <p:spPr>
          <a:xfrm>
            <a:off x="647272" y="759003"/>
            <a:ext cx="2562119" cy="3596556"/>
          </a:xfrm>
        </p:spPr>
        <p:txBody>
          <a:bodyPr>
            <a:normAutofit/>
          </a:bodyPr>
          <a:lstStyle/>
          <a:p>
            <a:r>
              <a:rPr lang="en-US" dirty="0"/>
              <a:t>Take Home Lesson</a:t>
            </a:r>
            <a:br>
              <a:rPr lang="en-US" dirty="0"/>
            </a:br>
            <a:endParaRPr lang="en-US" dirty="0"/>
          </a:p>
        </p:txBody>
      </p:sp>
      <p:graphicFrame>
        <p:nvGraphicFramePr>
          <p:cNvPr id="21" name="Content Placeholder 2">
            <a:extLst>
              <a:ext uri="{FF2B5EF4-FFF2-40B4-BE49-F238E27FC236}">
                <a16:creationId xmlns:a16="http://schemas.microsoft.com/office/drawing/2014/main" id="{7DD97F22-AF6B-4C80-B54E-0560C05D5A5D}"/>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1427809"/>
      </p:ext>
    </p:extLst>
  </p:cSld>
  <p:clrMapOvr>
    <a:masterClrMapping/>
  </p:clrMapOvr>
  <mc:AlternateContent xmlns:mc="http://schemas.openxmlformats.org/markup-compatibility/2006" xmlns:p14="http://schemas.microsoft.com/office/powerpoint/2010/main">
    <mc:Choice Requires="p14">
      <p:transition spd="slow" p14:dur="2000" advTm="44390"/>
    </mc:Choice>
    <mc:Fallback xmlns="">
      <p:transition spd="slow" advTm="4439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6B4F0-2C53-0D48-A735-340AAB863B67}"/>
              </a:ext>
            </a:extLst>
          </p:cNvPr>
          <p:cNvPicPr>
            <a:picLocks noChangeAspect="1"/>
          </p:cNvPicPr>
          <p:nvPr/>
        </p:nvPicPr>
        <p:blipFill>
          <a:blip r:embed="rId2"/>
          <a:stretch>
            <a:fillRect/>
          </a:stretch>
        </p:blipFill>
        <p:spPr>
          <a:xfrm>
            <a:off x="1876323" y="482600"/>
            <a:ext cx="5391354" cy="4178300"/>
          </a:xfrm>
          <a:prstGeom prst="rect">
            <a:avLst/>
          </a:prstGeom>
        </p:spPr>
      </p:pic>
    </p:spTree>
    <p:extLst>
      <p:ext uri="{BB962C8B-B14F-4D97-AF65-F5344CB8AC3E}">
        <p14:creationId xmlns:p14="http://schemas.microsoft.com/office/powerpoint/2010/main" val="2723722340"/>
      </p:ext>
    </p:extLst>
  </p:cSld>
  <p:clrMapOvr>
    <a:masterClrMapping/>
  </p:clrMapOvr>
  <mc:AlternateContent xmlns:mc="http://schemas.openxmlformats.org/markup-compatibility/2006" xmlns:p14="http://schemas.microsoft.com/office/powerpoint/2010/main">
    <mc:Choice Requires="p14">
      <p:transition spd="slow" p14:dur="2000" advTm="14714"/>
    </mc:Choice>
    <mc:Fallback xmlns="">
      <p:transition spd="slow" advTm="147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338BD84B-154F-0441-A2B3-E73753238D2E}"/>
              </a:ext>
            </a:extLst>
          </p:cNvPr>
          <p:cNvSpPr>
            <a:spLocks noGrp="1"/>
          </p:cNvSpPr>
          <p:nvPr>
            <p:ph type="title"/>
          </p:nvPr>
        </p:nvSpPr>
        <p:spPr>
          <a:xfrm>
            <a:off x="5059971" y="1337969"/>
            <a:ext cx="3483938" cy="2166836"/>
          </a:xfrm>
        </p:spPr>
        <p:txBody>
          <a:bodyPr vert="horz" lIns="68580" tIns="34290" rIns="68580" bIns="34290" rtlCol="0" anchor="b" anchorCtr="0">
            <a:normAutofit/>
          </a:bodyPr>
          <a:lstStyle/>
          <a:p>
            <a:r>
              <a:rPr lang="en-US" altLang="en-US" sz="4500"/>
              <a:t>WILLIAM T.G. MORTON</a:t>
            </a:r>
          </a:p>
        </p:txBody>
      </p:sp>
      <p:pic>
        <p:nvPicPr>
          <p:cNvPr id="35841" name="Picture 2" descr="Morton2">
            <a:extLst>
              <a:ext uri="{FF2B5EF4-FFF2-40B4-BE49-F238E27FC236}">
                <a16:creationId xmlns:a16="http://schemas.microsoft.com/office/drawing/2014/main" id="{26E6FF6D-35F6-484A-8870-6A1066CF5E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23" b="5586"/>
          <a:stretch/>
        </p:blipFill>
        <p:spPr bwMode="auto">
          <a:xfrm>
            <a:off x="15" y="7"/>
            <a:ext cx="4518101" cy="514349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EE3077A-6B20-2D41-A0C0-A06483EA9429}"/>
              </a:ext>
            </a:extLst>
          </p:cNvPr>
          <p:cNvSpPr>
            <a:spLocks noGrp="1"/>
          </p:cNvSpPr>
          <p:nvPr>
            <p:ph type="sldNum" sz="quarter" idx="12"/>
          </p:nvPr>
        </p:nvSpPr>
        <p:spPr>
          <a:xfrm>
            <a:off x="11784011" y="5607592"/>
            <a:ext cx="407988" cy="365125"/>
          </a:xfrm>
          <a:prstGeom prst="rect">
            <a:avLst/>
          </a:prstGeom>
        </p:spPr>
        <p:txBody>
          <a:bodyPr vert="horz" lIns="91440" tIns="45720" rIns="91440" bIns="45720" rtlCol="0" anchor="ctr"/>
          <a:lstStyle>
            <a:defPPr>
              <a:defRPr lang="en-US"/>
            </a:defPPr>
            <a:lvl1pPr marL="0" algn="r" defTabSz="457200" rtl="0" eaLnBrk="1" latinLnBrk="0" hangingPunct="1">
              <a:defRPr sz="1200" b="0" i="1" kern="1200" baseline="0">
                <a:solidFill>
                  <a:schemeClr val="bg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D2E340-0663-474B-992C-9192B5C45E57}" type="slidenum">
              <a:rPr lang="en-ZA" smtClean="0"/>
              <a:pPr/>
              <a:t>17</a:t>
            </a:fld>
            <a:endParaRPr lang="en-ZA" dirty="0"/>
          </a:p>
        </p:txBody>
      </p:sp>
    </p:spTree>
    <p:extLst>
      <p:ext uri="{BB962C8B-B14F-4D97-AF65-F5344CB8AC3E}">
        <p14:creationId xmlns:p14="http://schemas.microsoft.com/office/powerpoint/2010/main" val="1087450771"/>
      </p:ext>
    </p:extLst>
  </p:cSld>
  <p:clrMapOvr>
    <a:masterClrMapping/>
  </p:clrMapOvr>
  <mc:AlternateContent xmlns:mc="http://schemas.openxmlformats.org/markup-compatibility/2006" xmlns:p14="http://schemas.microsoft.com/office/powerpoint/2010/main">
    <mc:Choice Requires="p14">
      <p:transition spd="slow" p14:dur="2000" advTm="56328"/>
    </mc:Choice>
    <mc:Fallback xmlns="">
      <p:transition spd="slow" advTm="5632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a:extLst>
              <a:ext uri="{FF2B5EF4-FFF2-40B4-BE49-F238E27FC236}">
                <a16:creationId xmlns:a16="http://schemas.microsoft.com/office/drawing/2014/main" id="{CD870CBA-0774-9845-A54D-7A07EE3E5EB2}"/>
              </a:ext>
            </a:extLst>
          </p:cNvPr>
          <p:cNvSpPr>
            <a:spLocks noGrp="1" noRot="1" noChangeArrowheads="1"/>
          </p:cNvSpPr>
          <p:nvPr>
            <p:ph type="title"/>
          </p:nvPr>
        </p:nvSpPr>
        <p:spPr/>
        <p:txBody>
          <a:bodyPr numCol="1" anchorCtr="0" compatLnSpc="1">
            <a:prstTxWarp prst="textNoShape">
              <a:avLst/>
            </a:prstTxWarp>
            <a:normAutofit/>
          </a:bodyPr>
          <a:lstStyle/>
          <a:p>
            <a:r>
              <a:rPr lang="en-US" altLang="en-US" dirty="0"/>
              <a:t>Morton’</a:t>
            </a:r>
            <a:r>
              <a:rPr lang="en-US" altLang="ja-JP" dirty="0"/>
              <a:t>s Ether Inhaler</a:t>
            </a:r>
            <a:endParaRPr lang="en-US" altLang="en-US" dirty="0"/>
          </a:p>
        </p:txBody>
      </p:sp>
      <p:sp>
        <p:nvSpPr>
          <p:cNvPr id="10" name="Content Placeholder 9">
            <a:extLst>
              <a:ext uri="{FF2B5EF4-FFF2-40B4-BE49-F238E27FC236}">
                <a16:creationId xmlns:a16="http://schemas.microsoft.com/office/drawing/2014/main" id="{9F340C87-A651-CE46-BB08-1F75CD361937}"/>
              </a:ext>
            </a:extLst>
          </p:cNvPr>
          <p:cNvSpPr>
            <a:spLocks noGrp="1"/>
          </p:cNvSpPr>
          <p:nvPr>
            <p:ph idx="1"/>
          </p:nvPr>
        </p:nvSpPr>
        <p:spPr/>
        <p:txBody>
          <a:bodyPr/>
          <a:lstStyle/>
          <a:p>
            <a:endParaRPr lang="en-US"/>
          </a:p>
        </p:txBody>
      </p:sp>
      <p:pic>
        <p:nvPicPr>
          <p:cNvPr id="34818" name="Picture 5" descr="3166481">
            <a:extLst>
              <a:ext uri="{FF2B5EF4-FFF2-40B4-BE49-F238E27FC236}">
                <a16:creationId xmlns:a16="http://schemas.microsoft.com/office/drawing/2014/main" id="{24B6F768-455D-264A-9C18-8026D8E32C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012"/>
          <a:stretch/>
        </p:blipFill>
        <p:spPr bwMode="auto">
          <a:xfrm>
            <a:off x="2016535" y="1328727"/>
            <a:ext cx="5110929" cy="3430725"/>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8090"/>
      </p:ext>
    </p:extLst>
  </p:cSld>
  <p:clrMapOvr>
    <a:masterClrMapping/>
  </p:clrMapOvr>
  <mc:AlternateContent xmlns:mc="http://schemas.openxmlformats.org/markup-compatibility/2006" xmlns:p14="http://schemas.microsoft.com/office/powerpoint/2010/main">
    <mc:Choice Requires="p14">
      <p:transition spd="slow" p14:dur="2000" advTm="20505"/>
    </mc:Choice>
    <mc:Fallback xmlns="">
      <p:transition spd="slow" advTm="2050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08F9-8A2A-054E-8DF4-83D9C9387032}"/>
              </a:ext>
            </a:extLst>
          </p:cNvPr>
          <p:cNvSpPr>
            <a:spLocks noGrp="1"/>
          </p:cNvSpPr>
          <p:nvPr>
            <p:ph type="title"/>
          </p:nvPr>
        </p:nvSpPr>
        <p:spPr>
          <a:xfrm>
            <a:off x="437990" y="387178"/>
            <a:ext cx="3141029" cy="1155872"/>
          </a:xfrm>
        </p:spPr>
        <p:txBody>
          <a:bodyPr anchor="t">
            <a:normAutofit/>
          </a:bodyPr>
          <a:lstStyle/>
          <a:p>
            <a:r>
              <a:rPr lang="en-US" dirty="0"/>
              <a:t>Ether Day</a:t>
            </a:r>
          </a:p>
        </p:txBody>
      </p:sp>
      <p:sp>
        <p:nvSpPr>
          <p:cNvPr id="10" name="Content Placeholder 9">
            <a:extLst>
              <a:ext uri="{FF2B5EF4-FFF2-40B4-BE49-F238E27FC236}">
                <a16:creationId xmlns:a16="http://schemas.microsoft.com/office/drawing/2014/main" id="{6938CE38-6B95-764F-8986-CD0716208AA6}"/>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4AB3F04D-874C-A344-B859-5B4B30624627}"/>
              </a:ext>
            </a:extLst>
          </p:cNvPr>
          <p:cNvSpPr>
            <a:spLocks noGrp="1"/>
          </p:cNvSpPr>
          <p:nvPr>
            <p:ph type="body" sz="half" idx="2"/>
          </p:nvPr>
        </p:nvSpPr>
        <p:spPr>
          <a:xfrm>
            <a:off x="437990" y="1543050"/>
            <a:ext cx="3141029" cy="2858691"/>
          </a:xfrm>
        </p:spPr>
        <p:txBody>
          <a:bodyPr>
            <a:normAutofit/>
          </a:bodyPr>
          <a:lstStyle/>
          <a:p>
            <a:r>
              <a:rPr lang="en-US" dirty="0"/>
              <a:t>October 16, 1846</a:t>
            </a:r>
          </a:p>
          <a:p>
            <a:r>
              <a:rPr lang="en-US" dirty="0"/>
              <a:t>“Gentlemen, this is no humbug!”</a:t>
            </a:r>
          </a:p>
        </p:txBody>
      </p:sp>
      <p:pic>
        <p:nvPicPr>
          <p:cNvPr id="35841" name="Picture 2" descr="49_anesthesia">
            <a:extLst>
              <a:ext uri="{FF2B5EF4-FFF2-40B4-BE49-F238E27FC236}">
                <a16:creationId xmlns:a16="http://schemas.microsoft.com/office/drawing/2014/main" id="{035B7036-DEF3-D143-BF38-A5DAF25AAB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1659"/>
          <a:stretch/>
        </p:blipFill>
        <p:spPr bwMode="auto">
          <a:xfrm>
            <a:off x="3887391" y="740569"/>
            <a:ext cx="4629150" cy="3655219"/>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552185"/>
      </p:ext>
    </p:extLst>
  </p:cSld>
  <p:clrMapOvr>
    <a:masterClrMapping/>
  </p:clrMapOvr>
  <p:transition advTm="50917"/>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150F7A-D243-C447-AFB4-5690993384C6}"/>
              </a:ext>
            </a:extLst>
          </p:cNvPr>
          <p:cNvSpPr>
            <a:spLocks noGrp="1"/>
          </p:cNvSpPr>
          <p:nvPr>
            <p:ph type="title"/>
          </p:nvPr>
        </p:nvSpPr>
        <p:spPr/>
        <p:txBody>
          <a:bodyPr/>
          <a:lstStyle/>
          <a:p>
            <a:r>
              <a:rPr lang="en-US" dirty="0"/>
              <a:t>Disclosures	</a:t>
            </a:r>
          </a:p>
        </p:txBody>
      </p:sp>
      <p:sp>
        <p:nvSpPr>
          <p:cNvPr id="5" name="Content Placeholder 4">
            <a:extLst>
              <a:ext uri="{FF2B5EF4-FFF2-40B4-BE49-F238E27FC236}">
                <a16:creationId xmlns:a16="http://schemas.microsoft.com/office/drawing/2014/main" id="{07791D25-29BD-ED4B-86B7-3911034EB609}"/>
              </a:ext>
            </a:extLst>
          </p:cNvPr>
          <p:cNvSpPr>
            <a:spLocks noGrp="1"/>
          </p:cNvSpPr>
          <p:nvPr>
            <p:ph idx="1"/>
          </p:nvPr>
        </p:nvSpPr>
        <p:spPr/>
        <p:txBody>
          <a:bodyPr/>
          <a:lstStyle/>
          <a:p>
            <a:r>
              <a:rPr lang="en-US" dirty="0"/>
              <a:t>No financial disclosures</a:t>
            </a:r>
          </a:p>
          <a:p>
            <a:r>
              <a:rPr lang="en-US" dirty="0"/>
              <a:t>Representing the American Society of Dentist Anesthesiologist’s Institute for the Management of Pain and Anxiety</a:t>
            </a:r>
          </a:p>
          <a:p>
            <a:pPr lvl="1"/>
            <a:r>
              <a:rPr lang="en-US" dirty="0"/>
              <a:t>ASDA/IMPA</a:t>
            </a:r>
          </a:p>
        </p:txBody>
      </p:sp>
    </p:spTree>
    <p:extLst>
      <p:ext uri="{BB962C8B-B14F-4D97-AF65-F5344CB8AC3E}">
        <p14:creationId xmlns:p14="http://schemas.microsoft.com/office/powerpoint/2010/main" val="821226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FE96589-3B21-0544-8D4F-C07A3AC565CD}"/>
              </a:ext>
            </a:extLst>
          </p:cNvPr>
          <p:cNvSpPr>
            <a:spLocks noGrp="1"/>
          </p:cNvSpPr>
          <p:nvPr>
            <p:ph type="title"/>
          </p:nvPr>
        </p:nvSpPr>
        <p:spPr/>
        <p:txBody>
          <a:bodyPr/>
          <a:lstStyle/>
          <a:p>
            <a:r>
              <a:rPr lang="en-US" dirty="0"/>
              <a:t>Dr. Jay A. Heidbrink</a:t>
            </a:r>
          </a:p>
        </p:txBody>
      </p:sp>
      <p:sp>
        <p:nvSpPr>
          <p:cNvPr id="20" name="Content Placeholder 19">
            <a:extLst>
              <a:ext uri="{FF2B5EF4-FFF2-40B4-BE49-F238E27FC236}">
                <a16:creationId xmlns:a16="http://schemas.microsoft.com/office/drawing/2014/main" id="{7B158AB0-E880-394F-A14F-DDFE2593EE1C}"/>
              </a:ext>
            </a:extLst>
          </p:cNvPr>
          <p:cNvSpPr>
            <a:spLocks noGrp="1"/>
          </p:cNvSpPr>
          <p:nvPr>
            <p:ph idx="1"/>
          </p:nvPr>
        </p:nvSpPr>
        <p:spPr/>
        <p:txBody>
          <a:bodyPr/>
          <a:lstStyle/>
          <a:p>
            <a:endParaRPr lang="en-US"/>
          </a:p>
        </p:txBody>
      </p:sp>
      <p:sp>
        <p:nvSpPr>
          <p:cNvPr id="18" name="Content Placeholder 17">
            <a:extLst>
              <a:ext uri="{FF2B5EF4-FFF2-40B4-BE49-F238E27FC236}">
                <a16:creationId xmlns:a16="http://schemas.microsoft.com/office/drawing/2014/main" id="{4544D0A8-E09B-0F4D-B5D4-D5B914633395}"/>
              </a:ext>
            </a:extLst>
          </p:cNvPr>
          <p:cNvSpPr>
            <a:spLocks noGrp="1"/>
          </p:cNvSpPr>
          <p:nvPr>
            <p:ph type="body" sz="half" idx="2"/>
          </p:nvPr>
        </p:nvSpPr>
        <p:spPr/>
        <p:txBody>
          <a:bodyPr/>
          <a:lstStyle/>
          <a:p>
            <a:r>
              <a:rPr lang="en-US" dirty="0"/>
              <a:t>Developed the “Heidbrink Anesthetizer”</a:t>
            </a:r>
          </a:p>
          <a:p>
            <a:r>
              <a:rPr lang="en-US" dirty="0"/>
              <a:t>Invented the “pin index” system</a:t>
            </a:r>
          </a:p>
          <a:p>
            <a:r>
              <a:rPr lang="en-US" dirty="0"/>
              <a:t>Developed the carbon dioxide absorber</a:t>
            </a:r>
          </a:p>
          <a:p>
            <a:r>
              <a:rPr lang="en-US" dirty="0"/>
              <a:t>Introduced “reducing valves” into anesthesia machines</a:t>
            </a:r>
          </a:p>
          <a:p>
            <a:endParaRPr lang="en-US" dirty="0"/>
          </a:p>
        </p:txBody>
      </p:sp>
      <p:pic>
        <p:nvPicPr>
          <p:cNvPr id="23" name="Content Placeholder 3">
            <a:extLst>
              <a:ext uri="{FF2B5EF4-FFF2-40B4-BE49-F238E27FC236}">
                <a16:creationId xmlns:a16="http://schemas.microsoft.com/office/drawing/2014/main" id="{871A0234-23C4-B146-B4CD-5BD279F765E5}"/>
              </a:ext>
            </a:extLst>
          </p:cNvPr>
          <p:cNvPicPr>
            <a:picLocks noChangeAspect="1"/>
          </p:cNvPicPr>
          <p:nvPr/>
        </p:nvPicPr>
        <p:blipFill>
          <a:blip r:embed="rId3"/>
          <a:stretch>
            <a:fillRect/>
          </a:stretch>
        </p:blipFill>
        <p:spPr>
          <a:xfrm>
            <a:off x="3938229" y="795714"/>
            <a:ext cx="1570472" cy="2000600"/>
          </a:xfrm>
          <a:prstGeom prst="rect">
            <a:avLst/>
          </a:prstGeom>
        </p:spPr>
      </p:pic>
      <p:pic>
        <p:nvPicPr>
          <p:cNvPr id="24" name="Picture 23">
            <a:extLst>
              <a:ext uri="{FF2B5EF4-FFF2-40B4-BE49-F238E27FC236}">
                <a16:creationId xmlns:a16="http://schemas.microsoft.com/office/drawing/2014/main" id="{41535682-F031-F540-829D-98F4809D93F2}"/>
              </a:ext>
            </a:extLst>
          </p:cNvPr>
          <p:cNvPicPr>
            <a:picLocks noChangeAspect="1"/>
          </p:cNvPicPr>
          <p:nvPr/>
        </p:nvPicPr>
        <p:blipFill>
          <a:blip r:embed="rId4"/>
          <a:stretch>
            <a:fillRect/>
          </a:stretch>
        </p:blipFill>
        <p:spPr>
          <a:xfrm>
            <a:off x="6192644" y="944137"/>
            <a:ext cx="2201609" cy="3374116"/>
          </a:xfrm>
          <a:prstGeom prst="rect">
            <a:avLst/>
          </a:prstGeom>
        </p:spPr>
      </p:pic>
    </p:spTree>
    <p:extLst>
      <p:ext uri="{BB962C8B-B14F-4D97-AF65-F5344CB8AC3E}">
        <p14:creationId xmlns:p14="http://schemas.microsoft.com/office/powerpoint/2010/main" val="2060343350"/>
      </p:ext>
    </p:extLst>
  </p:cSld>
  <p:clrMapOvr>
    <a:masterClrMapping/>
  </p:clrMapOvr>
  <mc:AlternateContent xmlns:mc="http://schemas.openxmlformats.org/markup-compatibility/2006" xmlns:p14="http://schemas.microsoft.com/office/powerpoint/2010/main">
    <mc:Choice Requires="p14">
      <p:transition spd="slow" p14:dur="2000" advClick="0" advTm="55760"/>
    </mc:Choice>
    <mc:Fallback xmlns="">
      <p:transition spd="slow" advClick="0" advTm="5576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94C0D4-E186-F440-AADD-71F2617F2FC5}"/>
              </a:ext>
            </a:extLst>
          </p:cNvPr>
          <p:cNvSpPr>
            <a:spLocks noGrp="1"/>
          </p:cNvSpPr>
          <p:nvPr>
            <p:ph type="title"/>
          </p:nvPr>
        </p:nvSpPr>
        <p:spPr>
          <a:xfrm>
            <a:off x="628650" y="384048"/>
            <a:ext cx="7886700" cy="883968"/>
          </a:xfrm>
        </p:spPr>
        <p:txBody>
          <a:bodyPr>
            <a:normAutofit fontScale="90000"/>
          </a:bodyPr>
          <a:lstStyle/>
          <a:p>
            <a:br>
              <a:rPr lang="en-US" dirty="0"/>
            </a:br>
            <a:r>
              <a:rPr lang="en-US" dirty="0"/>
              <a:t>Development of Intravenous Anesthesia</a:t>
            </a:r>
            <a:br>
              <a:rPr lang="en-US" dirty="0"/>
            </a:br>
            <a:endParaRPr lang="en-US" dirty="0"/>
          </a:p>
        </p:txBody>
      </p:sp>
      <p:sp>
        <p:nvSpPr>
          <p:cNvPr id="3" name="Content Placeholder 2">
            <a:extLst>
              <a:ext uri="{FF2B5EF4-FFF2-40B4-BE49-F238E27FC236}">
                <a16:creationId xmlns:a16="http://schemas.microsoft.com/office/drawing/2014/main" id="{8DD15875-0A09-8B43-855C-222A43F50679}"/>
              </a:ext>
            </a:extLst>
          </p:cNvPr>
          <p:cNvSpPr>
            <a:spLocks noGrp="1"/>
          </p:cNvSpPr>
          <p:nvPr>
            <p:ph idx="1"/>
          </p:nvPr>
        </p:nvSpPr>
        <p:spPr>
          <a:xfrm>
            <a:off x="628650" y="1780362"/>
            <a:ext cx="7886700" cy="2978963"/>
          </a:xfrm>
        </p:spPr>
        <p:txBody>
          <a:bodyPr/>
          <a:lstStyle/>
          <a:p>
            <a:r>
              <a:rPr lang="en-US" dirty="0"/>
              <a:t>Dr. Stanley L. Drummond- Jackson</a:t>
            </a:r>
          </a:p>
          <a:p>
            <a:r>
              <a:rPr lang="en-US" dirty="0"/>
              <a:t>Edinburgh University Dental School, 1931</a:t>
            </a:r>
          </a:p>
          <a:p>
            <a:r>
              <a:rPr lang="en-US" dirty="0"/>
              <a:t>Pioneered the use of intravenous barbiturates for dental surgery</a:t>
            </a:r>
          </a:p>
          <a:p>
            <a:pPr lvl="1"/>
            <a:endParaRPr lang="en-US" dirty="0"/>
          </a:p>
          <a:p>
            <a:pPr lvl="1"/>
            <a:endParaRPr lang="en-US" dirty="0"/>
          </a:p>
        </p:txBody>
      </p:sp>
    </p:spTree>
    <p:custDataLst>
      <p:tags r:id="rId1"/>
    </p:custDataLst>
    <p:extLst>
      <p:ext uri="{BB962C8B-B14F-4D97-AF65-F5344CB8AC3E}">
        <p14:creationId xmlns:p14="http://schemas.microsoft.com/office/powerpoint/2010/main" val="1159051185"/>
      </p:ext>
    </p:extLst>
  </p:cSld>
  <p:clrMapOvr>
    <a:masterClrMapping/>
  </p:clrMapOvr>
  <mc:AlternateContent xmlns:mc="http://schemas.openxmlformats.org/markup-compatibility/2006" xmlns:p14="http://schemas.microsoft.com/office/powerpoint/2010/main">
    <mc:Choice Requires="p14">
      <p:transition spd="slow" p14:dur="2000" advClick="0" advTm="77157"/>
    </mc:Choice>
    <mc:Fallback xmlns="">
      <p:transition spd="slow" advClick="0" advTm="7715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EB1425-05D7-0D41-8A1B-F032B7220611}"/>
              </a:ext>
            </a:extLst>
          </p:cNvPr>
          <p:cNvSpPr>
            <a:spLocks noGrp="1"/>
          </p:cNvSpPr>
          <p:nvPr>
            <p:ph type="title"/>
          </p:nvPr>
        </p:nvSpPr>
        <p:spPr>
          <a:xfrm>
            <a:off x="437990" y="387178"/>
            <a:ext cx="3141029" cy="1155872"/>
          </a:xfrm>
        </p:spPr>
        <p:txBody>
          <a:bodyPr/>
          <a:lstStyle/>
          <a:p>
            <a:r>
              <a:rPr lang="en-US" dirty="0"/>
              <a:t>Development of Intravenous Anesthesia</a:t>
            </a:r>
            <a:br>
              <a:rPr lang="en-US" dirty="0"/>
            </a:br>
            <a:endParaRPr lang="en-US" dirty="0"/>
          </a:p>
        </p:txBody>
      </p:sp>
      <p:sp>
        <p:nvSpPr>
          <p:cNvPr id="8" name="Content Placeholder 7">
            <a:extLst>
              <a:ext uri="{FF2B5EF4-FFF2-40B4-BE49-F238E27FC236}">
                <a16:creationId xmlns:a16="http://schemas.microsoft.com/office/drawing/2014/main" id="{81AB5CBB-F85B-7046-8B6E-0954BA12623B}"/>
              </a:ext>
            </a:extLst>
          </p:cNvPr>
          <p:cNvSpPr>
            <a:spLocks noGrp="1"/>
          </p:cNvSpPr>
          <p:nvPr>
            <p:ph idx="1"/>
          </p:nvPr>
        </p:nvSpPr>
        <p:spPr>
          <a:xfrm>
            <a:off x="3887391" y="740569"/>
            <a:ext cx="4629150" cy="3655219"/>
          </a:xfrm>
        </p:spPr>
        <p:txBody>
          <a:bodyPr/>
          <a:lstStyle/>
          <a:p>
            <a:r>
              <a:rPr lang="en-US" dirty="0"/>
              <a:t>Dr. Adrian O. Hubbell</a:t>
            </a:r>
          </a:p>
          <a:p>
            <a:r>
              <a:rPr lang="en-US" dirty="0"/>
              <a:t>University of Southern California School of Dentistry, 1937</a:t>
            </a:r>
          </a:p>
          <a:p>
            <a:r>
              <a:rPr lang="en-US" dirty="0"/>
              <a:t>Adapted intravenous thiopental for oral surgery</a:t>
            </a:r>
          </a:p>
          <a:p>
            <a:r>
              <a:rPr lang="en-US" dirty="0"/>
              <a:t>First infusion pump</a:t>
            </a:r>
          </a:p>
          <a:p>
            <a:pPr lvl="1"/>
            <a:r>
              <a:rPr lang="en-US" dirty="0"/>
              <a:t>Patented “Apparatus for Handling Fluids”</a:t>
            </a:r>
          </a:p>
          <a:p>
            <a:pPr lvl="1"/>
            <a:r>
              <a:rPr lang="en-US" dirty="0"/>
              <a:t>“Hubbell Bubble”</a:t>
            </a:r>
          </a:p>
          <a:p>
            <a:endParaRPr lang="en-US" dirty="0"/>
          </a:p>
        </p:txBody>
      </p:sp>
      <p:sp>
        <p:nvSpPr>
          <p:cNvPr id="13" name="Text Placeholder 12">
            <a:extLst>
              <a:ext uri="{FF2B5EF4-FFF2-40B4-BE49-F238E27FC236}">
                <a16:creationId xmlns:a16="http://schemas.microsoft.com/office/drawing/2014/main" id="{667C7802-6C61-A042-8930-5602270620FC}"/>
              </a:ext>
            </a:extLst>
          </p:cNvPr>
          <p:cNvSpPr>
            <a:spLocks noGrp="1"/>
          </p:cNvSpPr>
          <p:nvPr>
            <p:ph type="body" sz="half" idx="2"/>
          </p:nvPr>
        </p:nvSpPr>
        <p:spPr/>
        <p:txBody>
          <a:bodyPr/>
          <a:lstStyle/>
          <a:p>
            <a:endParaRPr lang="en-US"/>
          </a:p>
        </p:txBody>
      </p:sp>
      <p:pic>
        <p:nvPicPr>
          <p:cNvPr id="10" name="Picture 9">
            <a:extLst>
              <a:ext uri="{FF2B5EF4-FFF2-40B4-BE49-F238E27FC236}">
                <a16:creationId xmlns:a16="http://schemas.microsoft.com/office/drawing/2014/main" id="{D67148E8-0B0A-584E-9CF7-7594A5E5A746}"/>
              </a:ext>
            </a:extLst>
          </p:cNvPr>
          <p:cNvPicPr>
            <a:picLocks noChangeAspect="1"/>
          </p:cNvPicPr>
          <p:nvPr/>
        </p:nvPicPr>
        <p:blipFill rotWithShape="1">
          <a:blip r:embed="rId2"/>
          <a:srcRect t="9650" r="12048"/>
          <a:stretch/>
        </p:blipFill>
        <p:spPr>
          <a:xfrm>
            <a:off x="1256371" y="1547226"/>
            <a:ext cx="2077610" cy="3138610"/>
          </a:xfrm>
          <a:prstGeom prst="rect">
            <a:avLst/>
          </a:prstGeom>
          <a:effectLst/>
        </p:spPr>
      </p:pic>
    </p:spTree>
    <p:extLst>
      <p:ext uri="{BB962C8B-B14F-4D97-AF65-F5344CB8AC3E}">
        <p14:creationId xmlns:p14="http://schemas.microsoft.com/office/powerpoint/2010/main" val="33653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B95C4B-C654-4C45-97AA-211DFAB8A088}"/>
              </a:ext>
            </a:extLst>
          </p:cNvPr>
          <p:cNvSpPr>
            <a:spLocks noGrp="1"/>
          </p:cNvSpPr>
          <p:nvPr>
            <p:ph type="body" sz="quarter" idx="18"/>
          </p:nvPr>
        </p:nvSpPr>
        <p:spPr>
          <a:xfrm>
            <a:off x="571500" y="2171700"/>
            <a:ext cx="2881913" cy="2141935"/>
          </a:xfrm>
        </p:spPr>
        <p:txBody>
          <a:bodyPr>
            <a:normAutofit/>
          </a:bodyPr>
          <a:lstStyle/>
          <a:p>
            <a:r>
              <a:rPr lang="en-US" dirty="0"/>
              <a:t>Loma Linda University </a:t>
            </a:r>
          </a:p>
          <a:p>
            <a:pPr lvl="1"/>
            <a:r>
              <a:rPr lang="en-US" sz="1500" dirty="0"/>
              <a:t>“Jorgensen Technique”</a:t>
            </a:r>
          </a:p>
          <a:p>
            <a:pPr lvl="1"/>
            <a:r>
              <a:rPr lang="en-US" sz="1500" dirty="0"/>
              <a:t>Pentobarbital, meperidine, scopolamine</a:t>
            </a:r>
          </a:p>
          <a:p>
            <a:endParaRPr lang="en-US" dirty="0"/>
          </a:p>
        </p:txBody>
      </p:sp>
      <p:pic>
        <p:nvPicPr>
          <p:cNvPr id="4" name="Picture 3">
            <a:extLst>
              <a:ext uri="{FF2B5EF4-FFF2-40B4-BE49-F238E27FC236}">
                <a16:creationId xmlns:a16="http://schemas.microsoft.com/office/drawing/2014/main" id="{2BBAD9D5-B7AA-1546-A178-DCA492637C4B}"/>
              </a:ext>
            </a:extLst>
          </p:cNvPr>
          <p:cNvPicPr>
            <a:picLocks noChangeAspect="1"/>
          </p:cNvPicPr>
          <p:nvPr/>
        </p:nvPicPr>
        <p:blipFill rotWithShape="1">
          <a:blip r:embed="rId2"/>
          <a:srcRect t="13802" r="-1" b="23460"/>
          <a:stretch/>
        </p:blipFill>
        <p:spPr>
          <a:xfrm>
            <a:off x="3886200" y="426800"/>
            <a:ext cx="4686299" cy="4241367"/>
          </a:xfrm>
          <a:prstGeom prst="rect">
            <a:avLst/>
          </a:prstGeom>
          <a:noFill/>
          <a:effectLst/>
        </p:spPr>
      </p:pic>
      <p:sp>
        <p:nvSpPr>
          <p:cNvPr id="2" name="Title 1">
            <a:extLst>
              <a:ext uri="{FF2B5EF4-FFF2-40B4-BE49-F238E27FC236}">
                <a16:creationId xmlns:a16="http://schemas.microsoft.com/office/drawing/2014/main" id="{6A5BD04E-4C4D-DA4F-A6D7-61076004F7C5}"/>
              </a:ext>
            </a:extLst>
          </p:cNvPr>
          <p:cNvSpPr>
            <a:spLocks noGrp="1"/>
          </p:cNvSpPr>
          <p:nvPr>
            <p:ph type="title"/>
          </p:nvPr>
        </p:nvSpPr>
        <p:spPr>
          <a:xfrm>
            <a:off x="571500" y="419758"/>
            <a:ext cx="2875430" cy="1666217"/>
          </a:xfrm>
        </p:spPr>
        <p:txBody>
          <a:bodyPr anchor="b">
            <a:normAutofit/>
          </a:bodyPr>
          <a:lstStyle/>
          <a:p>
            <a:r>
              <a:rPr lang="en-US" dirty="0"/>
              <a:t>Dr. Niels B. Jorgensen</a:t>
            </a:r>
          </a:p>
        </p:txBody>
      </p:sp>
      <p:sp>
        <p:nvSpPr>
          <p:cNvPr id="5" name="Slide Number Placeholder 4">
            <a:extLst>
              <a:ext uri="{FF2B5EF4-FFF2-40B4-BE49-F238E27FC236}">
                <a16:creationId xmlns:a16="http://schemas.microsoft.com/office/drawing/2014/main" id="{A412B679-E832-1042-AB25-FDDDA8404EC1}"/>
              </a:ext>
            </a:extLst>
          </p:cNvPr>
          <p:cNvSpPr>
            <a:spLocks noGrp="1"/>
          </p:cNvSpPr>
          <p:nvPr>
            <p:ph type="sldNum" sz="quarter" idx="12"/>
          </p:nvPr>
        </p:nvSpPr>
        <p:spPr/>
        <p:txBody>
          <a:bodyPr/>
          <a:lstStyle/>
          <a:p>
            <a:fld id="{13D2E340-0663-474B-992C-9192B5C45E57}" type="slidenum">
              <a:rPr lang="en-ZA" smtClean="0"/>
              <a:t>23</a:t>
            </a:fld>
            <a:endParaRPr lang="en-ZA" dirty="0"/>
          </a:p>
        </p:txBody>
      </p:sp>
    </p:spTree>
    <p:extLst>
      <p:ext uri="{BB962C8B-B14F-4D97-AF65-F5344CB8AC3E}">
        <p14:creationId xmlns:p14="http://schemas.microsoft.com/office/powerpoint/2010/main" val="4202247609"/>
      </p:ext>
    </p:extLst>
  </p:cSld>
  <p:clrMapOvr>
    <a:masterClrMapping/>
  </p:clrMapOvr>
  <mc:AlternateContent xmlns:mc="http://schemas.openxmlformats.org/markup-compatibility/2006" xmlns:p14="http://schemas.microsoft.com/office/powerpoint/2010/main">
    <mc:Choice Requires="p14">
      <p:transition spd="slow" p14:dur="2000" advTm="34023"/>
    </mc:Choice>
    <mc:Fallback xmlns="">
      <p:transition spd="slow" advTm="340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FC962894-7AF6-8845-8CE3-656ECFFED8CF}"/>
              </a:ext>
            </a:extLst>
          </p:cNvPr>
          <p:cNvSpPr>
            <a:spLocks noGrp="1" noRot="1"/>
          </p:cNvSpPr>
          <p:nvPr>
            <p:ph type="body" sz="quarter" idx="18"/>
          </p:nvPr>
        </p:nvSpPr>
        <p:spPr>
          <a:xfrm>
            <a:off x="150312" y="2171701"/>
            <a:ext cx="3303101" cy="2253119"/>
          </a:xfrm>
        </p:spPr>
        <p:txBody>
          <a:bodyPr>
            <a:normAutofit fontScale="62500" lnSpcReduction="20000"/>
          </a:bodyPr>
          <a:lstStyle/>
          <a:p>
            <a:pPr eaLnBrk="1" hangingPunct="1">
              <a:lnSpc>
                <a:spcPct val="102000"/>
              </a:lnSpc>
            </a:pPr>
            <a:r>
              <a:rPr lang="en-US" altLang="en-US" dirty="0"/>
              <a:t>University of Pittsburgh School of Dental Medicine</a:t>
            </a:r>
          </a:p>
          <a:p>
            <a:pPr eaLnBrk="1" hangingPunct="1">
              <a:lnSpc>
                <a:spcPct val="102000"/>
              </a:lnSpc>
            </a:pPr>
            <a:r>
              <a:rPr lang="en-US" altLang="en-US" dirty="0"/>
              <a:t>Began the dental anesthesiology and nurse anesthesia training programs</a:t>
            </a:r>
          </a:p>
          <a:p>
            <a:pPr eaLnBrk="1" hangingPunct="1">
              <a:lnSpc>
                <a:spcPct val="102000"/>
              </a:lnSpc>
            </a:pPr>
            <a:r>
              <a:rPr lang="en-US" altLang="en-US" dirty="0"/>
              <a:t>Classic texts on local and general anesthesia</a:t>
            </a:r>
          </a:p>
          <a:p>
            <a:pPr>
              <a:lnSpc>
                <a:spcPct val="102000"/>
              </a:lnSpc>
            </a:pPr>
            <a:br>
              <a:rPr lang="en-US" altLang="en-US" dirty="0"/>
            </a:br>
            <a:r>
              <a:rPr lang="en-US" altLang="en-US" dirty="0"/>
              <a:t>“</a:t>
            </a:r>
            <a:r>
              <a:rPr lang="en-US" altLang="en-US" dirty="0" err="1"/>
              <a:t>Sedalgesia</a:t>
            </a:r>
            <a:r>
              <a:rPr lang="en-US" altLang="en-US" sz="1275" dirty="0"/>
              <a:t>”</a:t>
            </a:r>
          </a:p>
        </p:txBody>
      </p:sp>
      <p:pic>
        <p:nvPicPr>
          <p:cNvPr id="6" name="Picture 5" descr="Monheim '33">
            <a:extLst>
              <a:ext uri="{FF2B5EF4-FFF2-40B4-BE49-F238E27FC236}">
                <a16:creationId xmlns:a16="http://schemas.microsoft.com/office/drawing/2014/main" id="{77143123-D81F-1145-8036-1256E894FAF8}"/>
              </a:ext>
            </a:extLst>
          </p:cNvPr>
          <p:cNvPicPr/>
          <p:nvPr/>
        </p:nvPicPr>
        <p:blipFill rotWithShape="1">
          <a:blip r:embed="rId2">
            <a:extLst>
              <a:ext uri="{28A0092B-C50C-407E-A947-70E740481C1C}">
                <a14:useLocalDpi xmlns:a14="http://schemas.microsoft.com/office/drawing/2010/main" val="0"/>
              </a:ext>
            </a:extLst>
          </a:blip>
          <a:srcRect t="10025" r="-2" b="22773"/>
          <a:stretch/>
        </p:blipFill>
        <p:spPr bwMode="auto">
          <a:xfrm>
            <a:off x="3886200" y="426800"/>
            <a:ext cx="4686299" cy="4241367"/>
          </a:xfrm>
          <a:prstGeom prst="rect">
            <a:avLst/>
          </a:prstGeom>
          <a:noFill/>
          <a:effectLst/>
        </p:spPr>
      </p:pic>
      <p:sp>
        <p:nvSpPr>
          <p:cNvPr id="29698" name="Rectangle 2">
            <a:extLst>
              <a:ext uri="{FF2B5EF4-FFF2-40B4-BE49-F238E27FC236}">
                <a16:creationId xmlns:a16="http://schemas.microsoft.com/office/drawing/2014/main" id="{0A553F46-BCAD-FF4D-8EF0-76004D2F8756}"/>
              </a:ext>
            </a:extLst>
          </p:cNvPr>
          <p:cNvSpPr>
            <a:spLocks noGrp="1" noRot="1" noChangeArrowheads="1"/>
          </p:cNvSpPr>
          <p:nvPr>
            <p:ph type="title"/>
          </p:nvPr>
        </p:nvSpPr>
        <p:spPr>
          <a:xfrm>
            <a:off x="571500" y="419758"/>
            <a:ext cx="2875430" cy="1666217"/>
          </a:xfrm>
        </p:spPr>
        <p:txBody>
          <a:bodyPr anchor="b">
            <a:normAutofit/>
          </a:bodyPr>
          <a:lstStyle/>
          <a:p>
            <a:pPr>
              <a:defRPr/>
            </a:pPr>
            <a:r>
              <a:rPr lang="en-US"/>
              <a:t>Dr. Leonard M. Monheim</a:t>
            </a:r>
          </a:p>
        </p:txBody>
      </p:sp>
      <p:sp>
        <p:nvSpPr>
          <p:cNvPr id="2" name="Slide Number Placeholder 1">
            <a:extLst>
              <a:ext uri="{FF2B5EF4-FFF2-40B4-BE49-F238E27FC236}">
                <a16:creationId xmlns:a16="http://schemas.microsoft.com/office/drawing/2014/main" id="{5502D013-BA4B-1444-832D-EFEBF39E7DE2}"/>
              </a:ext>
            </a:extLst>
          </p:cNvPr>
          <p:cNvSpPr>
            <a:spLocks noGrp="1"/>
          </p:cNvSpPr>
          <p:nvPr>
            <p:ph type="sldNum" sz="quarter" idx="12"/>
          </p:nvPr>
        </p:nvSpPr>
        <p:spPr/>
        <p:txBody>
          <a:bodyPr/>
          <a:lstStyle/>
          <a:p>
            <a:fld id="{13D2E340-0663-474B-992C-9192B5C45E57}" type="slidenum">
              <a:rPr lang="en-ZA" smtClean="0"/>
              <a:t>24</a:t>
            </a:fld>
            <a:endParaRPr lang="en-ZA" dirty="0"/>
          </a:p>
        </p:txBody>
      </p:sp>
    </p:spTree>
    <p:extLst>
      <p:ext uri="{BB962C8B-B14F-4D97-AF65-F5344CB8AC3E}">
        <p14:creationId xmlns:p14="http://schemas.microsoft.com/office/powerpoint/2010/main" val="1393944083"/>
      </p:ext>
    </p:extLst>
  </p:cSld>
  <p:clrMapOvr>
    <a:masterClrMapping/>
  </p:clrMapOvr>
  <mc:AlternateContent xmlns:mc="http://schemas.openxmlformats.org/markup-compatibility/2006" xmlns:p14="http://schemas.microsoft.com/office/powerpoint/2010/main">
    <mc:Choice Requires="p14">
      <p:transition spd="slow" p14:dur="2000" advTm="33168"/>
    </mc:Choice>
    <mc:Fallback xmlns="">
      <p:transition spd="slow" advTm="3316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E1A84-0C89-FA45-A463-53194020EEDF}"/>
              </a:ext>
            </a:extLst>
          </p:cNvPr>
          <p:cNvSpPr>
            <a:spLocks noGrp="1"/>
          </p:cNvSpPr>
          <p:nvPr>
            <p:ph type="title"/>
          </p:nvPr>
        </p:nvSpPr>
        <p:spPr/>
        <p:txBody>
          <a:bodyPr/>
          <a:lstStyle/>
          <a:p>
            <a:r>
              <a:rPr lang="en-US" dirty="0"/>
              <a:t>What Do We Call This?</a:t>
            </a:r>
          </a:p>
        </p:txBody>
      </p:sp>
      <p:sp>
        <p:nvSpPr>
          <p:cNvPr id="3" name="Content Placeholder 2">
            <a:extLst>
              <a:ext uri="{FF2B5EF4-FFF2-40B4-BE49-F238E27FC236}">
                <a16:creationId xmlns:a16="http://schemas.microsoft.com/office/drawing/2014/main" id="{F5C3E746-6EA8-9D4D-85D9-BFEBE8ECBE69}"/>
              </a:ext>
            </a:extLst>
          </p:cNvPr>
          <p:cNvSpPr>
            <a:spLocks noGrp="1"/>
          </p:cNvSpPr>
          <p:nvPr>
            <p:ph sz="half" idx="1"/>
          </p:nvPr>
        </p:nvSpPr>
        <p:spPr/>
        <p:txBody>
          <a:bodyPr>
            <a:normAutofit/>
          </a:bodyPr>
          <a:lstStyle/>
          <a:p>
            <a:r>
              <a:rPr lang="en-US" dirty="0"/>
              <a:t>Intravenous analgesia</a:t>
            </a:r>
          </a:p>
          <a:p>
            <a:r>
              <a:rPr lang="en-US" dirty="0"/>
              <a:t>Intravenous anesthesia</a:t>
            </a:r>
          </a:p>
          <a:p>
            <a:r>
              <a:rPr lang="en-US" dirty="0"/>
              <a:t>Intravenous  sedation</a:t>
            </a:r>
          </a:p>
          <a:p>
            <a:r>
              <a:rPr lang="en-US" dirty="0" err="1"/>
              <a:t>Chemanesia</a:t>
            </a:r>
            <a:endParaRPr lang="en-US" dirty="0"/>
          </a:p>
          <a:p>
            <a:r>
              <a:rPr lang="en-US" dirty="0" err="1"/>
              <a:t>Chemalgesia</a:t>
            </a:r>
            <a:endParaRPr lang="en-US" dirty="0"/>
          </a:p>
          <a:p>
            <a:r>
              <a:rPr lang="en-US" dirty="0"/>
              <a:t>Sedalgesia</a:t>
            </a:r>
          </a:p>
          <a:p>
            <a:endParaRPr lang="en-US" dirty="0"/>
          </a:p>
        </p:txBody>
      </p:sp>
      <p:sp>
        <p:nvSpPr>
          <p:cNvPr id="11" name="Content Placeholder 10">
            <a:extLst>
              <a:ext uri="{FF2B5EF4-FFF2-40B4-BE49-F238E27FC236}">
                <a16:creationId xmlns:a16="http://schemas.microsoft.com/office/drawing/2014/main" id="{07DF49A8-31CE-EF47-A075-7346F7EA06E3}"/>
              </a:ext>
            </a:extLst>
          </p:cNvPr>
          <p:cNvSpPr>
            <a:spLocks noGrp="1"/>
          </p:cNvSpPr>
          <p:nvPr>
            <p:ph sz="half" idx="2"/>
          </p:nvPr>
        </p:nvSpPr>
        <p:spPr/>
        <p:txBody>
          <a:bodyPr/>
          <a:lstStyle/>
          <a:p>
            <a:r>
              <a:rPr lang="en-US" dirty="0"/>
              <a:t>Hypoesthesia</a:t>
            </a:r>
          </a:p>
          <a:p>
            <a:r>
              <a:rPr lang="en-US" dirty="0"/>
              <a:t>Hypoalgesia </a:t>
            </a:r>
          </a:p>
          <a:p>
            <a:r>
              <a:rPr lang="en-US" dirty="0"/>
              <a:t>Neuroleptanalgesia</a:t>
            </a:r>
          </a:p>
          <a:p>
            <a:r>
              <a:rPr lang="en-US" dirty="0" err="1"/>
              <a:t>Sedoamnesia</a:t>
            </a:r>
            <a:endParaRPr lang="en-US" dirty="0"/>
          </a:p>
          <a:p>
            <a:r>
              <a:rPr lang="en-US" dirty="0"/>
              <a:t>Lytic cocktail</a:t>
            </a:r>
          </a:p>
          <a:p>
            <a:r>
              <a:rPr lang="en-US" dirty="0"/>
              <a:t>Twilight sleep</a:t>
            </a:r>
          </a:p>
        </p:txBody>
      </p:sp>
    </p:spTree>
    <p:extLst>
      <p:ext uri="{BB962C8B-B14F-4D97-AF65-F5344CB8AC3E}">
        <p14:creationId xmlns:p14="http://schemas.microsoft.com/office/powerpoint/2010/main" val="3457974448"/>
      </p:ext>
    </p:extLst>
  </p:cSld>
  <p:clrMapOvr>
    <a:masterClrMapping/>
  </p:clrMapOvr>
  <mc:AlternateContent xmlns:mc="http://schemas.openxmlformats.org/markup-compatibility/2006" xmlns:p14="http://schemas.microsoft.com/office/powerpoint/2010/main">
    <mc:Choice Requires="p14">
      <p:transition spd="slow" p14:dur="2000" advTm="68344"/>
    </mc:Choice>
    <mc:Fallback xmlns="">
      <p:transition spd="slow" advTm="6834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7590-CA7D-654F-B946-9DFB3A59115B}"/>
              </a:ext>
            </a:extLst>
          </p:cNvPr>
          <p:cNvSpPr>
            <a:spLocks noGrp="1"/>
          </p:cNvSpPr>
          <p:nvPr>
            <p:ph type="title"/>
          </p:nvPr>
        </p:nvSpPr>
        <p:spPr/>
        <p:txBody>
          <a:bodyPr/>
          <a:lstStyle/>
          <a:p>
            <a:r>
              <a:rPr lang="en-US" dirty="0"/>
              <a:t>Importance of Definitions</a:t>
            </a:r>
          </a:p>
        </p:txBody>
      </p:sp>
      <p:sp>
        <p:nvSpPr>
          <p:cNvPr id="4" name="Content Placeholder 3">
            <a:extLst>
              <a:ext uri="{FF2B5EF4-FFF2-40B4-BE49-F238E27FC236}">
                <a16:creationId xmlns:a16="http://schemas.microsoft.com/office/drawing/2014/main" id="{529EA1BD-AC2A-1641-8FD7-87AB49C3C073}"/>
              </a:ext>
            </a:extLst>
          </p:cNvPr>
          <p:cNvSpPr>
            <a:spLocks noGrp="1"/>
          </p:cNvSpPr>
          <p:nvPr>
            <p:ph idx="1"/>
          </p:nvPr>
        </p:nvSpPr>
        <p:spPr/>
        <p:txBody>
          <a:bodyPr/>
          <a:lstStyle/>
          <a:p>
            <a:r>
              <a:rPr lang="en-US" dirty="0"/>
              <a:t>Dr. </a:t>
            </a:r>
            <a:r>
              <a:rPr lang="en-US" dirty="0" err="1"/>
              <a:t>Monheim</a:t>
            </a:r>
            <a:r>
              <a:rPr lang="en-US" dirty="0"/>
              <a:t> suggested the term “</a:t>
            </a:r>
            <a:r>
              <a:rPr lang="en-US" dirty="0" err="1"/>
              <a:t>sedalgesia</a:t>
            </a:r>
            <a:r>
              <a:rPr lang="en-US" dirty="0"/>
              <a:t>”</a:t>
            </a:r>
          </a:p>
          <a:p>
            <a:pPr lvl="1"/>
            <a:r>
              <a:rPr lang="en-US" dirty="0"/>
              <a:t>Denoted a combination of sedation and local anesthesia</a:t>
            </a:r>
          </a:p>
          <a:p>
            <a:r>
              <a:rPr lang="en-US" dirty="0"/>
              <a:t>Distinction between </a:t>
            </a:r>
            <a:r>
              <a:rPr lang="en-US" dirty="0" err="1"/>
              <a:t>sedalgesia</a:t>
            </a:r>
            <a:r>
              <a:rPr lang="en-US" dirty="0"/>
              <a:t> and anesthesia</a:t>
            </a:r>
          </a:p>
          <a:p>
            <a:pPr lvl="1"/>
            <a:r>
              <a:rPr lang="en-US" dirty="0"/>
              <a:t>Either the patients were conscious or they were not! </a:t>
            </a:r>
          </a:p>
          <a:p>
            <a:r>
              <a:rPr lang="en-US" dirty="0"/>
              <a:t>Altering the patient’s mood while maintaining consciousness and protective reflexes was Dr. </a:t>
            </a:r>
            <a:r>
              <a:rPr lang="en-US" dirty="0" err="1"/>
              <a:t>Monheim’s</a:t>
            </a:r>
            <a:r>
              <a:rPr lang="en-US" dirty="0"/>
              <a:t> vision for the future of sedation in dentistry </a:t>
            </a:r>
          </a:p>
          <a:p>
            <a:pPr marL="0" indent="0">
              <a:buNone/>
            </a:pPr>
            <a:endParaRPr lang="en-US" dirty="0"/>
          </a:p>
        </p:txBody>
      </p:sp>
    </p:spTree>
    <p:extLst>
      <p:ext uri="{BB962C8B-B14F-4D97-AF65-F5344CB8AC3E}">
        <p14:creationId xmlns:p14="http://schemas.microsoft.com/office/powerpoint/2010/main" val="2024294754"/>
      </p:ext>
    </p:extLst>
  </p:cSld>
  <p:clrMapOvr>
    <a:masterClrMapping/>
  </p:clrMapOvr>
  <mc:AlternateContent xmlns:mc="http://schemas.openxmlformats.org/markup-compatibility/2006" xmlns:p14="http://schemas.microsoft.com/office/powerpoint/2010/main">
    <mc:Choice Requires="p14">
      <p:transition spd="slow" p14:dur="2000" advTm="36051"/>
    </mc:Choice>
    <mc:Fallback xmlns="">
      <p:transition spd="slow" advTm="3605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648A5-3CC0-1847-B9BF-A987B0F5BD74}"/>
              </a:ext>
            </a:extLst>
          </p:cNvPr>
          <p:cNvSpPr>
            <a:spLocks noGrp="1"/>
          </p:cNvSpPr>
          <p:nvPr>
            <p:ph type="title"/>
          </p:nvPr>
        </p:nvSpPr>
        <p:spPr>
          <a:xfrm>
            <a:off x="437990" y="387178"/>
            <a:ext cx="3141029" cy="1155872"/>
          </a:xfrm>
        </p:spPr>
        <p:txBody>
          <a:bodyPr anchor="t">
            <a:normAutofit/>
          </a:bodyPr>
          <a:lstStyle/>
          <a:p>
            <a:r>
              <a:rPr lang="en-US"/>
              <a:t>SPECTRUM OF PAIN CONTROL</a:t>
            </a:r>
            <a:br>
              <a:rPr lang="en-US"/>
            </a:br>
            <a:endParaRPr lang="en-US" dirty="0"/>
          </a:p>
        </p:txBody>
      </p:sp>
      <p:pic>
        <p:nvPicPr>
          <p:cNvPr id="8" name="Picture 4">
            <a:extLst>
              <a:ext uri="{FF2B5EF4-FFF2-40B4-BE49-F238E27FC236}">
                <a16:creationId xmlns:a16="http://schemas.microsoft.com/office/drawing/2014/main" id="{5C8DFA50-044F-2C4C-8FFF-5EE4A6FDB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76168" y="1278467"/>
            <a:ext cx="6424027" cy="28586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CD06C3CE-28E9-4648-8A73-30E8F6888B51}"/>
              </a:ext>
            </a:extLst>
          </p:cNvPr>
          <p:cNvSpPr>
            <a:spLocks noGrp="1"/>
          </p:cNvSpPr>
          <p:nvPr>
            <p:ph type="body" sz="half" idx="2"/>
          </p:nvPr>
        </p:nvSpPr>
        <p:spPr>
          <a:xfrm>
            <a:off x="437990" y="1543050"/>
            <a:ext cx="3141029" cy="2858691"/>
          </a:xfrm>
        </p:spPr>
        <p:txBody>
          <a:bodyPr>
            <a:normAutofit/>
          </a:bodyPr>
          <a:lstStyle/>
          <a:p>
            <a:endParaRPr lang="en-US" dirty="0"/>
          </a:p>
          <a:p>
            <a:endParaRPr lang="en-US" dirty="0"/>
          </a:p>
          <a:p>
            <a:endParaRPr lang="en-US" dirty="0"/>
          </a:p>
          <a:p>
            <a:r>
              <a:rPr lang="en-US" dirty="0"/>
              <a:t>Sedation continuum</a:t>
            </a:r>
          </a:p>
          <a:p>
            <a:endParaRPr lang="en-US" dirty="0"/>
          </a:p>
        </p:txBody>
      </p:sp>
    </p:spTree>
    <p:extLst>
      <p:ext uri="{BB962C8B-B14F-4D97-AF65-F5344CB8AC3E}">
        <p14:creationId xmlns:p14="http://schemas.microsoft.com/office/powerpoint/2010/main" val="4234992413"/>
      </p:ext>
    </p:extLst>
  </p:cSld>
  <p:clrMapOvr>
    <a:masterClrMapping/>
  </p:clrMapOvr>
  <mc:AlternateContent xmlns:mc="http://schemas.openxmlformats.org/markup-compatibility/2006" xmlns:p14="http://schemas.microsoft.com/office/powerpoint/2010/main">
    <mc:Choice Requires="p14">
      <p:transition spd="slow" p14:dur="2000" advTm="28102"/>
    </mc:Choice>
    <mc:Fallback xmlns="">
      <p:transition spd="slow" advTm="2810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A6F33A0-4FDF-ED49-B831-330671A46898}"/>
              </a:ext>
            </a:extLst>
          </p:cNvPr>
          <p:cNvSpPr>
            <a:spLocks noGrp="1" noRot="1" noChangeArrowheads="1"/>
          </p:cNvSpPr>
          <p:nvPr>
            <p:ph type="title"/>
          </p:nvPr>
        </p:nvSpPr>
        <p:spPr>
          <a:xfrm>
            <a:off x="628650" y="384048"/>
            <a:ext cx="7886700" cy="883968"/>
          </a:xfrm>
        </p:spPr>
        <p:txBody>
          <a:bodyPr anchor="t">
            <a:normAutofit/>
          </a:bodyPr>
          <a:lstStyle/>
          <a:p>
            <a:pPr>
              <a:defRPr/>
            </a:pPr>
            <a:r>
              <a:rPr lang="en-US"/>
              <a:t>Dr. C. Richard Bennett</a:t>
            </a:r>
          </a:p>
        </p:txBody>
      </p:sp>
      <p:sp>
        <p:nvSpPr>
          <p:cNvPr id="47106" name="Rectangle 3">
            <a:extLst>
              <a:ext uri="{FF2B5EF4-FFF2-40B4-BE49-F238E27FC236}">
                <a16:creationId xmlns:a16="http://schemas.microsoft.com/office/drawing/2014/main" id="{0EBA9149-CF1D-9C41-ABC7-1E22AB842DDC}"/>
              </a:ext>
            </a:extLst>
          </p:cNvPr>
          <p:cNvSpPr>
            <a:spLocks noGrp="1" noRot="1"/>
          </p:cNvSpPr>
          <p:nvPr>
            <p:ph sz="half" idx="1"/>
          </p:nvPr>
        </p:nvSpPr>
        <p:spPr>
          <a:xfrm>
            <a:off x="628650" y="1369219"/>
            <a:ext cx="3886200" cy="3263504"/>
          </a:xfrm>
        </p:spPr>
        <p:txBody>
          <a:bodyPr>
            <a:normAutofit/>
          </a:bodyPr>
          <a:lstStyle/>
          <a:p>
            <a:pPr eaLnBrk="1" hangingPunct="1"/>
            <a:r>
              <a:rPr lang="en-US" altLang="en-US" dirty="0"/>
              <a:t>Coined the term </a:t>
            </a:r>
            <a:r>
              <a:rPr lang="ja-JP" altLang="en-US"/>
              <a:t>“</a:t>
            </a:r>
            <a:r>
              <a:rPr lang="en-US" altLang="ja-JP" dirty="0"/>
              <a:t>conscious-sedation</a:t>
            </a:r>
            <a:r>
              <a:rPr lang="ja-JP" altLang="en-US"/>
              <a:t>”</a:t>
            </a:r>
            <a:endParaRPr lang="en-US" altLang="ja-JP" dirty="0"/>
          </a:p>
          <a:p>
            <a:pPr eaLnBrk="1" hangingPunct="1"/>
            <a:r>
              <a:rPr lang="en-US" altLang="en-US" dirty="0"/>
              <a:t>Classic text, </a:t>
            </a:r>
            <a:r>
              <a:rPr lang="en-US" altLang="en-US" i="1" dirty="0"/>
              <a:t>Conscious Sedation in Dental Practice</a:t>
            </a:r>
          </a:p>
        </p:txBody>
      </p:sp>
      <p:pic>
        <p:nvPicPr>
          <p:cNvPr id="5" name="Picture 4">
            <a:extLst>
              <a:ext uri="{FF2B5EF4-FFF2-40B4-BE49-F238E27FC236}">
                <a16:creationId xmlns:a16="http://schemas.microsoft.com/office/drawing/2014/main" id="{2C52B93B-0AE8-064F-81C9-DE49B5BBFB6C}"/>
              </a:ext>
            </a:extLst>
          </p:cNvPr>
          <p:cNvPicPr>
            <a:picLocks noChangeAspect="1"/>
          </p:cNvPicPr>
          <p:nvPr/>
        </p:nvPicPr>
        <p:blipFill rotWithShape="1">
          <a:blip r:embed="rId2"/>
          <a:srcRect t="1868" r="-2" b="35358"/>
          <a:stretch/>
        </p:blipFill>
        <p:spPr>
          <a:xfrm>
            <a:off x="4629150" y="1369219"/>
            <a:ext cx="3886200" cy="3263504"/>
          </a:xfrm>
          <a:prstGeom prst="rect">
            <a:avLst/>
          </a:prstGeom>
          <a:noFill/>
        </p:spPr>
      </p:pic>
    </p:spTree>
    <p:extLst>
      <p:ext uri="{BB962C8B-B14F-4D97-AF65-F5344CB8AC3E}">
        <p14:creationId xmlns:p14="http://schemas.microsoft.com/office/powerpoint/2010/main" val="372953423"/>
      </p:ext>
    </p:extLst>
  </p:cSld>
  <p:clrMapOvr>
    <a:masterClrMapping/>
  </p:clrMapOvr>
  <mc:AlternateContent xmlns:mc="http://schemas.openxmlformats.org/markup-compatibility/2006" xmlns:p14="http://schemas.microsoft.com/office/powerpoint/2010/main">
    <mc:Choice Requires="p14">
      <p:transition spd="slow" p14:dur="2000" advTm="65334"/>
    </mc:Choice>
    <mc:Fallback xmlns="">
      <p:transition spd="slow" advTm="6533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7BF6C2-91B8-8B43-9EF3-7FD90CCF9535}"/>
              </a:ext>
            </a:extLst>
          </p:cNvPr>
          <p:cNvSpPr>
            <a:spLocks noGrp="1"/>
          </p:cNvSpPr>
          <p:nvPr>
            <p:ph type="title"/>
          </p:nvPr>
        </p:nvSpPr>
        <p:spPr>
          <a:xfrm>
            <a:off x="437990" y="387178"/>
            <a:ext cx="3141029" cy="1155872"/>
          </a:xfrm>
        </p:spPr>
        <p:txBody>
          <a:bodyPr anchor="t" anchorCtr="0">
            <a:normAutofit/>
          </a:bodyPr>
          <a:lstStyle/>
          <a:p>
            <a:r>
              <a:rPr lang="en-US" dirty="0"/>
              <a:t>Importance of Definitions and Terminology</a:t>
            </a:r>
          </a:p>
        </p:txBody>
      </p:sp>
      <p:sp>
        <p:nvSpPr>
          <p:cNvPr id="11" name="Text Placeholder 10">
            <a:extLst>
              <a:ext uri="{FF2B5EF4-FFF2-40B4-BE49-F238E27FC236}">
                <a16:creationId xmlns:a16="http://schemas.microsoft.com/office/drawing/2014/main" id="{9F5CBCB6-A23B-004F-ABE1-D601F02F421D}"/>
              </a:ext>
            </a:extLst>
          </p:cNvPr>
          <p:cNvSpPr>
            <a:spLocks noGrp="1"/>
          </p:cNvSpPr>
          <p:nvPr>
            <p:ph type="body" sz="half" idx="2"/>
          </p:nvPr>
        </p:nvSpPr>
        <p:spPr>
          <a:xfrm>
            <a:off x="437990" y="1543050"/>
            <a:ext cx="3141029" cy="2858691"/>
          </a:xfrm>
        </p:spPr>
        <p:txBody>
          <a:bodyPr anchorCtr="0">
            <a:normAutofit/>
          </a:bodyPr>
          <a:lstStyle/>
          <a:p>
            <a:r>
              <a:rPr lang="en-US" dirty="0"/>
              <a:t>Need to Standardize Terminology</a:t>
            </a:r>
          </a:p>
        </p:txBody>
      </p:sp>
      <p:graphicFrame>
        <p:nvGraphicFramePr>
          <p:cNvPr id="15" name="Content Placeholder 2">
            <a:extLst>
              <a:ext uri="{FF2B5EF4-FFF2-40B4-BE49-F238E27FC236}">
                <a16:creationId xmlns:a16="http://schemas.microsoft.com/office/drawing/2014/main" id="{5FDFEE40-5FEF-48DD-B4E6-CF4CA4F155B7}"/>
              </a:ext>
            </a:extLst>
          </p:cNvPr>
          <p:cNvGraphicFramePr>
            <a:graphicFrameLocks noGrp="1"/>
          </p:cNvGraphicFramePr>
          <p:nvPr>
            <p:ph idx="1"/>
            <p:extLst>
              <p:ext uri="{D42A27DB-BD31-4B8C-83A1-F6EECF244321}">
                <p14:modId xmlns:p14="http://schemas.microsoft.com/office/powerpoint/2010/main" val="3028707693"/>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5156009"/>
      </p:ext>
    </p:extLst>
  </p:cSld>
  <p:clrMapOvr>
    <a:masterClrMapping/>
  </p:clrMapOvr>
  <mc:AlternateContent xmlns:mc="http://schemas.openxmlformats.org/markup-compatibility/2006" xmlns:p14="http://schemas.microsoft.com/office/powerpoint/2010/main">
    <mc:Choice Requires="p14">
      <p:transition spd="slow" p14:dur="2000" advClick="0" advTm="80284"/>
    </mc:Choice>
    <mc:Fallback xmlns="">
      <p:transition spd="slow" advClick="0" advTm="8028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7BF6C2-91B8-8B43-9EF3-7FD90CCF9535}"/>
              </a:ext>
            </a:extLst>
          </p:cNvPr>
          <p:cNvSpPr>
            <a:spLocks noGrp="1"/>
          </p:cNvSpPr>
          <p:nvPr>
            <p:ph type="title"/>
          </p:nvPr>
        </p:nvSpPr>
        <p:spPr>
          <a:xfrm>
            <a:off x="437990" y="387178"/>
            <a:ext cx="3141029" cy="1155872"/>
          </a:xfrm>
        </p:spPr>
        <p:txBody>
          <a:bodyPr anchor="t" anchorCtr="0">
            <a:normAutofit/>
          </a:bodyPr>
          <a:lstStyle/>
          <a:p>
            <a:r>
              <a:rPr lang="en-US" dirty="0"/>
              <a:t>Overview</a:t>
            </a:r>
          </a:p>
        </p:txBody>
      </p:sp>
      <p:sp>
        <p:nvSpPr>
          <p:cNvPr id="11" name="Text Placeholder 10">
            <a:extLst>
              <a:ext uri="{FF2B5EF4-FFF2-40B4-BE49-F238E27FC236}">
                <a16:creationId xmlns:a16="http://schemas.microsoft.com/office/drawing/2014/main" id="{9F5CBCB6-A23B-004F-ABE1-D601F02F421D}"/>
              </a:ext>
            </a:extLst>
          </p:cNvPr>
          <p:cNvSpPr>
            <a:spLocks noGrp="1"/>
          </p:cNvSpPr>
          <p:nvPr>
            <p:ph type="body" sz="half" idx="2"/>
          </p:nvPr>
        </p:nvSpPr>
        <p:spPr>
          <a:xfrm>
            <a:off x="437990" y="1543050"/>
            <a:ext cx="3141029" cy="2858691"/>
          </a:xfrm>
        </p:spPr>
        <p:txBody>
          <a:bodyPr anchorCtr="0">
            <a:normAutofit/>
          </a:bodyPr>
          <a:lstStyle/>
          <a:p>
            <a:r>
              <a:rPr lang="en-US" dirty="0"/>
              <a:t>Presented by the ASDA’s Institute for the Management of Pain and Anxiety</a:t>
            </a:r>
          </a:p>
          <a:p>
            <a:endParaRPr lang="en-US" dirty="0"/>
          </a:p>
          <a:p>
            <a:r>
              <a:rPr lang="en-US" dirty="0"/>
              <a:t>Cutting-Edge Education for the Cutting-Edge Dental Professional</a:t>
            </a:r>
          </a:p>
        </p:txBody>
      </p:sp>
      <p:graphicFrame>
        <p:nvGraphicFramePr>
          <p:cNvPr id="15" name="Content Placeholder 2">
            <a:extLst>
              <a:ext uri="{FF2B5EF4-FFF2-40B4-BE49-F238E27FC236}">
                <a16:creationId xmlns:a16="http://schemas.microsoft.com/office/drawing/2014/main" id="{632F6ABE-942F-46B7-9620-8589BC63F32F}"/>
              </a:ext>
            </a:extLst>
          </p:cNvPr>
          <p:cNvGraphicFramePr>
            <a:graphicFrameLocks noGrp="1"/>
          </p:cNvGraphicFramePr>
          <p:nvPr>
            <p:ph idx="1"/>
            <p:extLst>
              <p:ext uri="{D42A27DB-BD31-4B8C-83A1-F6EECF244321}">
                <p14:modId xmlns:p14="http://schemas.microsoft.com/office/powerpoint/2010/main" val="3491522318"/>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688503"/>
      </p:ext>
    </p:extLst>
  </p:cSld>
  <p:clrMapOvr>
    <a:masterClrMapping/>
  </p:clrMapOvr>
  <mc:AlternateContent xmlns:mc="http://schemas.openxmlformats.org/markup-compatibility/2006" xmlns:p14="http://schemas.microsoft.com/office/powerpoint/2010/main">
    <mc:Choice Requires="p14">
      <p:transition spd="slow" p14:dur="2000" advClick="0" advTm="24512"/>
    </mc:Choice>
    <mc:Fallback xmlns="">
      <p:transition spd="slow" advClick="0" advTm="2451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6FA8E-3830-104F-A074-9D7A6AD82D16}"/>
              </a:ext>
            </a:extLst>
          </p:cNvPr>
          <p:cNvSpPr>
            <a:spLocks noGrp="1"/>
          </p:cNvSpPr>
          <p:nvPr>
            <p:ph type="title"/>
          </p:nvPr>
        </p:nvSpPr>
        <p:spPr>
          <a:xfrm>
            <a:off x="437990" y="387178"/>
            <a:ext cx="3141029" cy="1155872"/>
          </a:xfrm>
        </p:spPr>
        <p:txBody>
          <a:bodyPr anchor="t">
            <a:normAutofit/>
          </a:bodyPr>
          <a:lstStyle/>
          <a:p>
            <a:r>
              <a:rPr lang="en-US"/>
              <a:t>Development of the ADA Guidelines</a:t>
            </a:r>
            <a:endParaRPr lang="en-US" dirty="0"/>
          </a:p>
        </p:txBody>
      </p:sp>
      <p:sp>
        <p:nvSpPr>
          <p:cNvPr id="2" name="Text Placeholder 1">
            <a:extLst>
              <a:ext uri="{FF2B5EF4-FFF2-40B4-BE49-F238E27FC236}">
                <a16:creationId xmlns:a16="http://schemas.microsoft.com/office/drawing/2014/main" id="{9F8190D8-61DB-7644-8464-08398C9E5E53}"/>
              </a:ext>
            </a:extLst>
          </p:cNvPr>
          <p:cNvSpPr>
            <a:spLocks noGrp="1"/>
          </p:cNvSpPr>
          <p:nvPr>
            <p:ph type="body" sz="half" idx="2"/>
          </p:nvPr>
        </p:nvSpPr>
        <p:spPr>
          <a:xfrm>
            <a:off x="437990" y="1543050"/>
            <a:ext cx="3141029" cy="2858691"/>
          </a:xfrm>
        </p:spPr>
        <p:txBody>
          <a:bodyPr>
            <a:normAutofit/>
          </a:bodyPr>
          <a:lstStyle/>
          <a:p>
            <a:r>
              <a:rPr lang="en-US" dirty="0"/>
              <a:t>Establish Training and Practice Guidelines</a:t>
            </a:r>
          </a:p>
        </p:txBody>
      </p:sp>
      <p:graphicFrame>
        <p:nvGraphicFramePr>
          <p:cNvPr id="11" name="Content Placeholder 2">
            <a:extLst>
              <a:ext uri="{FF2B5EF4-FFF2-40B4-BE49-F238E27FC236}">
                <a16:creationId xmlns:a16="http://schemas.microsoft.com/office/drawing/2014/main" id="{1F502779-984A-479E-88A0-3B768F568ECF}"/>
              </a:ext>
            </a:extLst>
          </p:cNvPr>
          <p:cNvGraphicFramePr>
            <a:graphicFrameLocks noGrp="1"/>
          </p:cNvGraphicFramePr>
          <p:nvPr>
            <p:ph idx="1"/>
            <p:extLst>
              <p:ext uri="{D42A27DB-BD31-4B8C-83A1-F6EECF244321}">
                <p14:modId xmlns:p14="http://schemas.microsoft.com/office/powerpoint/2010/main" val="1586470623"/>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0007743"/>
      </p:ext>
    </p:extLst>
  </p:cSld>
  <p:clrMapOvr>
    <a:masterClrMapping/>
  </p:clrMapOvr>
  <mc:AlternateContent xmlns:mc="http://schemas.openxmlformats.org/markup-compatibility/2006" xmlns:p14="http://schemas.microsoft.com/office/powerpoint/2010/main">
    <mc:Choice Requires="p14">
      <p:transition spd="slow" p14:dur="2000" advClick="0" advTm="39303"/>
    </mc:Choice>
    <mc:Fallback xmlns="">
      <p:transition spd="slow" advClick="0" advTm="3930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D0E5A7-B03E-8B48-8014-E2FEFF3CA13F}"/>
              </a:ext>
            </a:extLst>
          </p:cNvPr>
          <p:cNvSpPr>
            <a:spLocks noGrp="1"/>
          </p:cNvSpPr>
          <p:nvPr>
            <p:ph type="title"/>
          </p:nvPr>
        </p:nvSpPr>
        <p:spPr>
          <a:xfrm>
            <a:off x="437990" y="387178"/>
            <a:ext cx="3141029" cy="1155872"/>
          </a:xfrm>
        </p:spPr>
        <p:txBody>
          <a:bodyPr anchor="t">
            <a:normAutofit/>
          </a:bodyPr>
          <a:lstStyle/>
          <a:p>
            <a:r>
              <a:rPr lang="en-US" dirty="0"/>
              <a:t>Development of the ADA Guidelines</a:t>
            </a:r>
          </a:p>
        </p:txBody>
      </p:sp>
      <p:sp>
        <p:nvSpPr>
          <p:cNvPr id="2" name="Text Placeholder 1">
            <a:extLst>
              <a:ext uri="{FF2B5EF4-FFF2-40B4-BE49-F238E27FC236}">
                <a16:creationId xmlns:a16="http://schemas.microsoft.com/office/drawing/2014/main" id="{3304B357-635C-434B-8041-7603D9F2C00F}"/>
              </a:ext>
            </a:extLst>
          </p:cNvPr>
          <p:cNvSpPr>
            <a:spLocks noGrp="1"/>
          </p:cNvSpPr>
          <p:nvPr>
            <p:ph type="body" sz="half" idx="2"/>
          </p:nvPr>
        </p:nvSpPr>
        <p:spPr>
          <a:xfrm>
            <a:off x="437990" y="1543050"/>
            <a:ext cx="3141029" cy="2858691"/>
          </a:xfrm>
        </p:spPr>
        <p:txBody>
          <a:bodyPr>
            <a:normAutofit/>
          </a:bodyPr>
          <a:lstStyle/>
          <a:p>
            <a:r>
              <a:rPr lang="en-US" dirty="0"/>
              <a:t>Establish Training and Practice Guidelines</a:t>
            </a:r>
          </a:p>
          <a:p>
            <a:endParaRPr lang="en-US" dirty="0"/>
          </a:p>
        </p:txBody>
      </p:sp>
      <p:graphicFrame>
        <p:nvGraphicFramePr>
          <p:cNvPr id="7" name="Content Placeholder 2">
            <a:extLst>
              <a:ext uri="{FF2B5EF4-FFF2-40B4-BE49-F238E27FC236}">
                <a16:creationId xmlns:a16="http://schemas.microsoft.com/office/drawing/2014/main" id="{92781DCD-C511-4D1F-9B95-37A950DB80B3}"/>
              </a:ext>
            </a:extLst>
          </p:cNvPr>
          <p:cNvGraphicFramePr>
            <a:graphicFrameLocks noGrp="1"/>
          </p:cNvGraphicFramePr>
          <p:nvPr>
            <p:ph idx="1"/>
            <p:extLst>
              <p:ext uri="{D42A27DB-BD31-4B8C-83A1-F6EECF244321}">
                <p14:modId xmlns:p14="http://schemas.microsoft.com/office/powerpoint/2010/main" val="3633711270"/>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0525808"/>
      </p:ext>
    </p:extLst>
  </p:cSld>
  <p:clrMapOvr>
    <a:masterClrMapping/>
  </p:clrMapOvr>
  <mc:AlternateContent xmlns:mc="http://schemas.openxmlformats.org/markup-compatibility/2006" xmlns:p14="http://schemas.microsoft.com/office/powerpoint/2010/main">
    <mc:Choice Requires="p14">
      <p:transition spd="slow" p14:dur="2000" advClick="0" advTm="51126"/>
    </mc:Choice>
    <mc:Fallback xmlns="">
      <p:transition spd="slow" advClick="0" advTm="511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7BF6C2-91B8-8B43-9EF3-7FD90CCF9535}"/>
              </a:ext>
            </a:extLst>
          </p:cNvPr>
          <p:cNvSpPr>
            <a:spLocks noGrp="1"/>
          </p:cNvSpPr>
          <p:nvPr>
            <p:ph type="title"/>
          </p:nvPr>
        </p:nvSpPr>
        <p:spPr>
          <a:xfrm>
            <a:off x="437990" y="387178"/>
            <a:ext cx="3141029" cy="1155872"/>
          </a:xfrm>
        </p:spPr>
        <p:txBody>
          <a:bodyPr anchor="t" anchorCtr="0">
            <a:normAutofit/>
          </a:bodyPr>
          <a:lstStyle/>
          <a:p>
            <a:r>
              <a:rPr lang="en-US" sz="2000"/>
              <a:t>Development of the 2016 ADA Guidelines</a:t>
            </a:r>
            <a:br>
              <a:rPr lang="en-US" sz="2000"/>
            </a:br>
            <a:endParaRPr lang="en-US" sz="2000"/>
          </a:p>
        </p:txBody>
      </p:sp>
      <p:sp>
        <p:nvSpPr>
          <p:cNvPr id="11" name="Text Placeholder 10">
            <a:extLst>
              <a:ext uri="{FF2B5EF4-FFF2-40B4-BE49-F238E27FC236}">
                <a16:creationId xmlns:a16="http://schemas.microsoft.com/office/drawing/2014/main" id="{9F5CBCB6-A23B-004F-ABE1-D601F02F421D}"/>
              </a:ext>
            </a:extLst>
          </p:cNvPr>
          <p:cNvSpPr>
            <a:spLocks noGrp="1"/>
          </p:cNvSpPr>
          <p:nvPr>
            <p:ph type="body" sz="half" idx="2"/>
          </p:nvPr>
        </p:nvSpPr>
        <p:spPr>
          <a:xfrm>
            <a:off x="437990" y="1543050"/>
            <a:ext cx="3141029" cy="2858691"/>
          </a:xfrm>
        </p:spPr>
        <p:txBody>
          <a:bodyPr anchorCtr="0">
            <a:normAutofit/>
          </a:bodyPr>
          <a:lstStyle/>
          <a:p>
            <a:pPr lvl="1"/>
            <a:r>
              <a:rPr lang="en-US" sz="1800"/>
              <a:t>CDEL’s Anesthesiology Committee</a:t>
            </a:r>
          </a:p>
        </p:txBody>
      </p:sp>
      <p:graphicFrame>
        <p:nvGraphicFramePr>
          <p:cNvPr id="13" name="Content Placeholder 2">
            <a:extLst>
              <a:ext uri="{FF2B5EF4-FFF2-40B4-BE49-F238E27FC236}">
                <a16:creationId xmlns:a16="http://schemas.microsoft.com/office/drawing/2014/main" id="{07F8DB0C-BA95-4D8A-B255-228106045539}"/>
              </a:ext>
            </a:extLst>
          </p:cNvPr>
          <p:cNvGraphicFramePr>
            <a:graphicFrameLocks noGrp="1"/>
          </p:cNvGraphicFramePr>
          <p:nvPr>
            <p:ph idx="1"/>
            <p:extLst>
              <p:ext uri="{D42A27DB-BD31-4B8C-83A1-F6EECF244321}">
                <p14:modId xmlns:p14="http://schemas.microsoft.com/office/powerpoint/2010/main" val="1490242167"/>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86005"/>
      </p:ext>
    </p:extLst>
  </p:cSld>
  <p:clrMapOvr>
    <a:masterClrMapping/>
  </p:clrMapOvr>
  <mc:AlternateContent xmlns:mc="http://schemas.openxmlformats.org/markup-compatibility/2006" xmlns:p14="http://schemas.microsoft.com/office/powerpoint/2010/main">
    <mc:Choice Requires="p14">
      <p:transition spd="slow" p14:dur="2000" advClick="0" advTm="65370"/>
    </mc:Choice>
    <mc:Fallback xmlns="">
      <p:transition spd="slow" advClick="0" advTm="653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69E9E6-D883-2641-AC9B-F68AB074FB58}"/>
              </a:ext>
            </a:extLst>
          </p:cNvPr>
          <p:cNvSpPr>
            <a:spLocks noGrp="1"/>
          </p:cNvSpPr>
          <p:nvPr>
            <p:ph type="title"/>
          </p:nvPr>
        </p:nvSpPr>
        <p:spPr>
          <a:xfrm>
            <a:off x="437990" y="387178"/>
            <a:ext cx="3141029" cy="1155872"/>
          </a:xfrm>
        </p:spPr>
        <p:txBody>
          <a:bodyPr anchor="t">
            <a:normAutofit/>
          </a:bodyPr>
          <a:lstStyle/>
          <a:p>
            <a:r>
              <a:rPr lang="en-US" dirty="0"/>
              <a:t>Development of the 2016 ADA Guidelines</a:t>
            </a:r>
          </a:p>
        </p:txBody>
      </p:sp>
      <p:sp>
        <p:nvSpPr>
          <p:cNvPr id="2" name="Text Placeholder 1">
            <a:extLst>
              <a:ext uri="{FF2B5EF4-FFF2-40B4-BE49-F238E27FC236}">
                <a16:creationId xmlns:a16="http://schemas.microsoft.com/office/drawing/2014/main" id="{A6C13FD4-86FD-424A-B62D-EC9BB9C7F24E}"/>
              </a:ext>
            </a:extLst>
          </p:cNvPr>
          <p:cNvSpPr>
            <a:spLocks noGrp="1"/>
          </p:cNvSpPr>
          <p:nvPr>
            <p:ph type="body" sz="half" idx="2"/>
          </p:nvPr>
        </p:nvSpPr>
        <p:spPr>
          <a:xfrm>
            <a:off x="437990" y="1543050"/>
            <a:ext cx="3141029" cy="2858691"/>
          </a:xfrm>
        </p:spPr>
        <p:txBody>
          <a:bodyPr>
            <a:normAutofit/>
          </a:bodyPr>
          <a:lstStyle/>
          <a:p>
            <a:endParaRPr lang="en-US" dirty="0"/>
          </a:p>
          <a:p>
            <a:endParaRPr lang="en-US" dirty="0"/>
          </a:p>
          <a:p>
            <a:endParaRPr lang="en-US" dirty="0"/>
          </a:p>
          <a:p>
            <a:r>
              <a:rPr lang="en-US" dirty="0"/>
              <a:t>Rationale for Revisions</a:t>
            </a:r>
          </a:p>
          <a:p>
            <a:endParaRPr lang="en-US" dirty="0"/>
          </a:p>
        </p:txBody>
      </p:sp>
      <p:graphicFrame>
        <p:nvGraphicFramePr>
          <p:cNvPr id="11" name="Content Placeholder 2">
            <a:extLst>
              <a:ext uri="{FF2B5EF4-FFF2-40B4-BE49-F238E27FC236}">
                <a16:creationId xmlns:a16="http://schemas.microsoft.com/office/drawing/2014/main" id="{A281BAD1-2522-4C59-9EE7-CF5F65EB70FE}"/>
              </a:ext>
            </a:extLst>
          </p:cNvPr>
          <p:cNvGraphicFramePr>
            <a:graphicFrameLocks noGrp="1"/>
          </p:cNvGraphicFramePr>
          <p:nvPr>
            <p:ph idx="1"/>
            <p:extLst>
              <p:ext uri="{D42A27DB-BD31-4B8C-83A1-F6EECF244321}">
                <p14:modId xmlns:p14="http://schemas.microsoft.com/office/powerpoint/2010/main" val="777232691"/>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879497"/>
      </p:ext>
    </p:extLst>
  </p:cSld>
  <p:clrMapOvr>
    <a:masterClrMapping/>
  </p:clrMapOvr>
  <mc:AlternateContent xmlns:mc="http://schemas.openxmlformats.org/markup-compatibility/2006" xmlns:p14="http://schemas.microsoft.com/office/powerpoint/2010/main">
    <mc:Choice Requires="p14">
      <p:transition spd="slow" p14:dur="2000" advClick="0" advTm="60969"/>
    </mc:Choice>
    <mc:Fallback xmlns="">
      <p:transition spd="slow" advClick="0" advTm="6096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FB9348-9871-4D4E-8308-569676CB332B}"/>
              </a:ext>
            </a:extLst>
          </p:cNvPr>
          <p:cNvSpPr>
            <a:spLocks noGrp="1"/>
          </p:cNvSpPr>
          <p:nvPr>
            <p:ph type="title"/>
          </p:nvPr>
        </p:nvSpPr>
        <p:spPr>
          <a:xfrm>
            <a:off x="437990" y="387178"/>
            <a:ext cx="3141029" cy="1155872"/>
          </a:xfrm>
        </p:spPr>
        <p:txBody>
          <a:bodyPr anchor="t">
            <a:normAutofit/>
          </a:bodyPr>
          <a:lstStyle/>
          <a:p>
            <a:r>
              <a:rPr lang="en-US"/>
              <a:t>Development of the 2016 ADA Guidelines</a:t>
            </a:r>
            <a:endParaRPr lang="en-US" dirty="0"/>
          </a:p>
        </p:txBody>
      </p:sp>
      <p:sp>
        <p:nvSpPr>
          <p:cNvPr id="2" name="Text Placeholder 1">
            <a:extLst>
              <a:ext uri="{FF2B5EF4-FFF2-40B4-BE49-F238E27FC236}">
                <a16:creationId xmlns:a16="http://schemas.microsoft.com/office/drawing/2014/main" id="{4C7A2B79-4115-7F4F-A1EB-CF422237BD05}"/>
              </a:ext>
            </a:extLst>
          </p:cNvPr>
          <p:cNvSpPr>
            <a:spLocks noGrp="1"/>
          </p:cNvSpPr>
          <p:nvPr>
            <p:ph type="body" sz="half" idx="2"/>
          </p:nvPr>
        </p:nvSpPr>
        <p:spPr>
          <a:xfrm>
            <a:off x="437990" y="1543050"/>
            <a:ext cx="3141029" cy="2858691"/>
          </a:xfrm>
        </p:spPr>
        <p:txBody>
          <a:bodyPr>
            <a:normAutofit/>
          </a:bodyPr>
          <a:lstStyle/>
          <a:p>
            <a:endParaRPr lang="en-US" dirty="0"/>
          </a:p>
          <a:p>
            <a:endParaRPr lang="en-US" dirty="0"/>
          </a:p>
          <a:p>
            <a:endParaRPr lang="en-US" dirty="0"/>
          </a:p>
          <a:p>
            <a:r>
              <a:rPr lang="en-US" dirty="0"/>
              <a:t>Level of Sedation Vs. Route of Administration</a:t>
            </a:r>
          </a:p>
        </p:txBody>
      </p:sp>
      <p:graphicFrame>
        <p:nvGraphicFramePr>
          <p:cNvPr id="7" name="Content Placeholder 2">
            <a:extLst>
              <a:ext uri="{FF2B5EF4-FFF2-40B4-BE49-F238E27FC236}">
                <a16:creationId xmlns:a16="http://schemas.microsoft.com/office/drawing/2014/main" id="{0CD4F4A2-ABCE-4B47-9478-D8DC0F810241}"/>
              </a:ext>
            </a:extLst>
          </p:cNvPr>
          <p:cNvGraphicFramePr>
            <a:graphicFrameLocks noGrp="1"/>
          </p:cNvGraphicFramePr>
          <p:nvPr>
            <p:ph idx="1"/>
            <p:extLst>
              <p:ext uri="{D42A27DB-BD31-4B8C-83A1-F6EECF244321}">
                <p14:modId xmlns:p14="http://schemas.microsoft.com/office/powerpoint/2010/main" val="2816235899"/>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8834822"/>
      </p:ext>
    </p:extLst>
  </p:cSld>
  <p:clrMapOvr>
    <a:masterClrMapping/>
  </p:clrMapOvr>
  <mc:AlternateContent xmlns:mc="http://schemas.openxmlformats.org/markup-compatibility/2006" xmlns:p14="http://schemas.microsoft.com/office/powerpoint/2010/main">
    <mc:Choice Requires="p14">
      <p:transition spd="slow" p14:dur="2000" advClick="0" advTm="37381"/>
    </mc:Choice>
    <mc:Fallback xmlns="">
      <p:transition spd="slow" advClick="0" advTm="3738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1C734-EEC1-6B49-928B-04F1D912B3E6}"/>
              </a:ext>
            </a:extLst>
          </p:cNvPr>
          <p:cNvSpPr>
            <a:spLocks noGrp="1"/>
          </p:cNvSpPr>
          <p:nvPr>
            <p:ph type="title"/>
          </p:nvPr>
        </p:nvSpPr>
        <p:spPr>
          <a:xfrm>
            <a:off x="628650" y="384048"/>
            <a:ext cx="7886700" cy="883968"/>
          </a:xfrm>
        </p:spPr>
        <p:txBody>
          <a:bodyPr anchor="t">
            <a:normAutofit fontScale="90000"/>
          </a:bodyPr>
          <a:lstStyle/>
          <a:p>
            <a:r>
              <a:rPr lang="en-US" dirty="0"/>
              <a:t>Development of the 2016 ADA Guidelines: Capnography </a:t>
            </a:r>
            <a:br>
              <a:rPr lang="en-US" dirty="0"/>
            </a:br>
            <a:endParaRPr lang="en-US" dirty="0"/>
          </a:p>
        </p:txBody>
      </p:sp>
      <p:sp>
        <p:nvSpPr>
          <p:cNvPr id="3" name="Content Placeholder 2">
            <a:extLst>
              <a:ext uri="{FF2B5EF4-FFF2-40B4-BE49-F238E27FC236}">
                <a16:creationId xmlns:a16="http://schemas.microsoft.com/office/drawing/2014/main" id="{F0C8A0FD-43FA-C345-A071-B8CA25E83429}"/>
              </a:ext>
            </a:extLst>
          </p:cNvPr>
          <p:cNvSpPr>
            <a:spLocks noGrp="1"/>
          </p:cNvSpPr>
          <p:nvPr>
            <p:ph idx="1"/>
          </p:nvPr>
        </p:nvSpPr>
        <p:spPr>
          <a:xfrm>
            <a:off x="628650" y="1369219"/>
            <a:ext cx="7886700" cy="3263504"/>
          </a:xfrm>
        </p:spPr>
        <p:txBody>
          <a:bodyPr>
            <a:normAutofit/>
          </a:bodyPr>
          <a:lstStyle/>
          <a:p>
            <a:r>
              <a:rPr lang="en-US" dirty="0"/>
              <a:t>For moderate sedation, the dentist must monitor ventilation and/or breathing by monitoring end-tidal CO2 unless precluded or invalidated by the nature of the patient, procedure or equipment. In addition, ventilation should be monitored by continual observation of qualitative signs, including auscultation of breath sounds with a precordial or pretracheal stethoscope. </a:t>
            </a:r>
          </a:p>
          <a:p>
            <a:pPr marL="0" indent="0">
              <a:buNone/>
            </a:pPr>
            <a:endParaRPr lang="en-US" dirty="0"/>
          </a:p>
        </p:txBody>
      </p:sp>
    </p:spTree>
    <p:extLst>
      <p:ext uri="{BB962C8B-B14F-4D97-AF65-F5344CB8AC3E}">
        <p14:creationId xmlns:p14="http://schemas.microsoft.com/office/powerpoint/2010/main" val="3211170789"/>
      </p:ext>
    </p:extLst>
  </p:cSld>
  <p:clrMapOvr>
    <a:masterClrMapping/>
  </p:clrMapOvr>
  <mc:AlternateContent xmlns:mc="http://schemas.openxmlformats.org/markup-compatibility/2006" xmlns:p14="http://schemas.microsoft.com/office/powerpoint/2010/main">
    <mc:Choice Requires="p14">
      <p:transition spd="slow" p14:dur="2000" advClick="0" advTm="41178"/>
    </mc:Choice>
    <mc:Fallback xmlns="">
      <p:transition spd="slow" advClick="0" advTm="4117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7BF6C2-91B8-8B43-9EF3-7FD90CCF9535}"/>
              </a:ext>
            </a:extLst>
          </p:cNvPr>
          <p:cNvSpPr>
            <a:spLocks noGrp="1"/>
          </p:cNvSpPr>
          <p:nvPr>
            <p:ph type="title"/>
          </p:nvPr>
        </p:nvSpPr>
        <p:spPr>
          <a:xfrm>
            <a:off x="437990" y="387178"/>
            <a:ext cx="3141029" cy="1155872"/>
          </a:xfrm>
        </p:spPr>
        <p:txBody>
          <a:bodyPr anchor="t" anchorCtr="0">
            <a:normAutofit/>
          </a:bodyPr>
          <a:lstStyle/>
          <a:p>
            <a:r>
              <a:rPr lang="en-US" sz="1900"/>
              <a:t>Impact of the Guidelines on Dental Practice</a:t>
            </a:r>
            <a:br>
              <a:rPr lang="en-US" sz="1900"/>
            </a:br>
            <a:endParaRPr lang="en-US" sz="1900"/>
          </a:p>
        </p:txBody>
      </p:sp>
      <p:sp>
        <p:nvSpPr>
          <p:cNvPr id="11" name="Text Placeholder 10">
            <a:extLst>
              <a:ext uri="{FF2B5EF4-FFF2-40B4-BE49-F238E27FC236}">
                <a16:creationId xmlns:a16="http://schemas.microsoft.com/office/drawing/2014/main" id="{9F5CBCB6-A23B-004F-ABE1-D601F02F421D}"/>
              </a:ext>
            </a:extLst>
          </p:cNvPr>
          <p:cNvSpPr>
            <a:spLocks noGrp="1"/>
          </p:cNvSpPr>
          <p:nvPr>
            <p:ph type="body" sz="half" idx="2"/>
          </p:nvPr>
        </p:nvSpPr>
        <p:spPr>
          <a:xfrm>
            <a:off x="437990" y="1543050"/>
            <a:ext cx="3141029" cy="2858691"/>
          </a:xfrm>
        </p:spPr>
        <p:txBody>
          <a:bodyPr anchorCtr="0">
            <a:normAutofit/>
          </a:bodyPr>
          <a:lstStyle/>
          <a:p>
            <a:endParaRPr lang="en-US" dirty="0"/>
          </a:p>
          <a:p>
            <a:endParaRPr lang="en-US" dirty="0"/>
          </a:p>
          <a:p>
            <a:r>
              <a:rPr lang="en-US" dirty="0"/>
              <a:t>New Training Requirements</a:t>
            </a:r>
          </a:p>
          <a:p>
            <a:endParaRPr lang="en-US" dirty="0"/>
          </a:p>
        </p:txBody>
      </p:sp>
      <p:graphicFrame>
        <p:nvGraphicFramePr>
          <p:cNvPr id="13" name="Content Placeholder 2">
            <a:extLst>
              <a:ext uri="{FF2B5EF4-FFF2-40B4-BE49-F238E27FC236}">
                <a16:creationId xmlns:a16="http://schemas.microsoft.com/office/drawing/2014/main" id="{B83D8F41-F406-4B70-94F7-DF25D9BE877E}"/>
              </a:ext>
            </a:extLst>
          </p:cNvPr>
          <p:cNvGraphicFramePr>
            <a:graphicFrameLocks noGrp="1"/>
          </p:cNvGraphicFramePr>
          <p:nvPr>
            <p:ph idx="1"/>
            <p:extLst>
              <p:ext uri="{D42A27DB-BD31-4B8C-83A1-F6EECF244321}">
                <p14:modId xmlns:p14="http://schemas.microsoft.com/office/powerpoint/2010/main" val="3223275744"/>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986890"/>
      </p:ext>
    </p:extLst>
  </p:cSld>
  <p:clrMapOvr>
    <a:masterClrMapping/>
  </p:clrMapOvr>
  <mc:AlternateContent xmlns:mc="http://schemas.openxmlformats.org/markup-compatibility/2006" xmlns:p14="http://schemas.microsoft.com/office/powerpoint/2010/main">
    <mc:Choice Requires="p14">
      <p:transition spd="slow" p14:dur="2000" advClick="0" advTm="55492"/>
    </mc:Choice>
    <mc:Fallback xmlns="">
      <p:transition spd="slow" advClick="0" advTm="5549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C151A7-226A-A54E-AE66-D51470B8A78D}"/>
              </a:ext>
            </a:extLst>
          </p:cNvPr>
          <p:cNvSpPr>
            <a:spLocks noGrp="1"/>
          </p:cNvSpPr>
          <p:nvPr>
            <p:ph type="title"/>
          </p:nvPr>
        </p:nvSpPr>
        <p:spPr>
          <a:xfrm>
            <a:off x="437990" y="387178"/>
            <a:ext cx="3141029" cy="1155872"/>
          </a:xfrm>
        </p:spPr>
        <p:txBody>
          <a:bodyPr anchor="t">
            <a:normAutofit/>
          </a:bodyPr>
          <a:lstStyle/>
          <a:p>
            <a:r>
              <a:rPr lang="en-US" dirty="0"/>
              <a:t>Impact of the Guidelines on Dental Practice</a:t>
            </a:r>
          </a:p>
        </p:txBody>
      </p:sp>
      <p:sp>
        <p:nvSpPr>
          <p:cNvPr id="2" name="Text Placeholder 1">
            <a:extLst>
              <a:ext uri="{FF2B5EF4-FFF2-40B4-BE49-F238E27FC236}">
                <a16:creationId xmlns:a16="http://schemas.microsoft.com/office/drawing/2014/main" id="{AA37A56D-EB2D-6F46-900E-0DE9582B32C0}"/>
              </a:ext>
            </a:extLst>
          </p:cNvPr>
          <p:cNvSpPr>
            <a:spLocks noGrp="1"/>
          </p:cNvSpPr>
          <p:nvPr>
            <p:ph type="body" sz="half" idx="2"/>
          </p:nvPr>
        </p:nvSpPr>
        <p:spPr>
          <a:xfrm>
            <a:off x="437990" y="1543050"/>
            <a:ext cx="3141029" cy="2858691"/>
          </a:xfrm>
        </p:spPr>
        <p:txBody>
          <a:bodyPr>
            <a:normAutofit/>
          </a:bodyPr>
          <a:lstStyle/>
          <a:p>
            <a:endParaRPr lang="en-US" dirty="0"/>
          </a:p>
          <a:p>
            <a:endParaRPr lang="en-US" dirty="0"/>
          </a:p>
          <a:p>
            <a:endParaRPr lang="en-US" dirty="0"/>
          </a:p>
          <a:p>
            <a:r>
              <a:rPr lang="en-US" dirty="0"/>
              <a:t>New Training Requirements</a:t>
            </a:r>
          </a:p>
          <a:p>
            <a:endParaRPr lang="en-US" dirty="0"/>
          </a:p>
        </p:txBody>
      </p:sp>
      <p:graphicFrame>
        <p:nvGraphicFramePr>
          <p:cNvPr id="11" name="Content Placeholder 2">
            <a:extLst>
              <a:ext uri="{FF2B5EF4-FFF2-40B4-BE49-F238E27FC236}">
                <a16:creationId xmlns:a16="http://schemas.microsoft.com/office/drawing/2014/main" id="{8DF2CFD2-AEC7-4D6E-A43B-7F80BDDA877A}"/>
              </a:ext>
            </a:extLst>
          </p:cNvPr>
          <p:cNvGraphicFramePr>
            <a:graphicFrameLocks noGrp="1"/>
          </p:cNvGraphicFramePr>
          <p:nvPr>
            <p:ph idx="1"/>
            <p:extLst>
              <p:ext uri="{D42A27DB-BD31-4B8C-83A1-F6EECF244321}">
                <p14:modId xmlns:p14="http://schemas.microsoft.com/office/powerpoint/2010/main" val="4085244571"/>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482861"/>
      </p:ext>
    </p:extLst>
  </p:cSld>
  <p:clrMapOvr>
    <a:masterClrMapping/>
  </p:clrMapOvr>
  <mc:AlternateContent xmlns:mc="http://schemas.openxmlformats.org/markup-compatibility/2006" xmlns:p14="http://schemas.microsoft.com/office/powerpoint/2010/main">
    <mc:Choice Requires="p14">
      <p:transition spd="slow" p14:dur="2000" advClick="0" advTm="33767"/>
    </mc:Choice>
    <mc:Fallback xmlns="">
      <p:transition spd="slow" advClick="0" advTm="3376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DB595B-75F1-ED41-93BB-270C14F6F839}"/>
              </a:ext>
            </a:extLst>
          </p:cNvPr>
          <p:cNvSpPr>
            <a:spLocks noGrp="1"/>
          </p:cNvSpPr>
          <p:nvPr>
            <p:ph type="title"/>
          </p:nvPr>
        </p:nvSpPr>
        <p:spPr>
          <a:xfrm>
            <a:off x="437990" y="387178"/>
            <a:ext cx="3141029" cy="1155872"/>
          </a:xfrm>
        </p:spPr>
        <p:txBody>
          <a:bodyPr anchor="t">
            <a:normAutofit/>
          </a:bodyPr>
          <a:lstStyle/>
          <a:p>
            <a:r>
              <a:rPr lang="en-US"/>
              <a:t>Impact of the Guidelines on Dental Practice</a:t>
            </a:r>
            <a:endParaRPr lang="en-US" dirty="0"/>
          </a:p>
        </p:txBody>
      </p:sp>
      <p:sp>
        <p:nvSpPr>
          <p:cNvPr id="3" name="Content Placeholder 2">
            <a:extLst>
              <a:ext uri="{FF2B5EF4-FFF2-40B4-BE49-F238E27FC236}">
                <a16:creationId xmlns:a16="http://schemas.microsoft.com/office/drawing/2014/main" id="{6D4F8968-EADA-9244-BC3F-C7E66F44A448}"/>
              </a:ext>
            </a:extLst>
          </p:cNvPr>
          <p:cNvSpPr>
            <a:spLocks noGrp="1"/>
          </p:cNvSpPr>
          <p:nvPr>
            <p:ph idx="1"/>
          </p:nvPr>
        </p:nvSpPr>
        <p:spPr>
          <a:xfrm>
            <a:off x="3887391" y="740569"/>
            <a:ext cx="4629150" cy="3655219"/>
          </a:xfrm>
        </p:spPr>
        <p:txBody>
          <a:bodyPr>
            <a:normAutofit/>
          </a:bodyPr>
          <a:lstStyle/>
          <a:p>
            <a:r>
              <a:rPr lang="en-US" sz="2000"/>
              <a:t>2016 </a:t>
            </a:r>
            <a:r>
              <a:rPr lang="en-US" sz="2000" i="1"/>
              <a:t>Guidelines </a:t>
            </a:r>
            <a:r>
              <a:rPr lang="en-US" sz="2000"/>
              <a:t>address medical complexity</a:t>
            </a:r>
          </a:p>
          <a:p>
            <a:pPr lvl="1"/>
            <a:r>
              <a:rPr lang="en-US" sz="2000"/>
              <a:t>Stresses evaluation of preoperative medical status</a:t>
            </a:r>
          </a:p>
          <a:p>
            <a:pPr lvl="1"/>
            <a:r>
              <a:rPr lang="en-US" sz="2000"/>
              <a:t>Implementation of ASA physical status classification</a:t>
            </a:r>
          </a:p>
          <a:p>
            <a:pPr lvl="1"/>
            <a:r>
              <a:rPr lang="en-US" sz="2000"/>
              <a:t>Consideration of airway assessment factors including BMI and obstructive sleep apnea</a:t>
            </a:r>
          </a:p>
          <a:p>
            <a:pPr marL="0" indent="0">
              <a:buNone/>
            </a:pPr>
            <a:r>
              <a:rPr lang="en-US" sz="2000"/>
              <a:t>	</a:t>
            </a:r>
          </a:p>
        </p:txBody>
      </p:sp>
      <p:sp>
        <p:nvSpPr>
          <p:cNvPr id="2" name="Text Placeholder 1">
            <a:extLst>
              <a:ext uri="{FF2B5EF4-FFF2-40B4-BE49-F238E27FC236}">
                <a16:creationId xmlns:a16="http://schemas.microsoft.com/office/drawing/2014/main" id="{F38134CF-D1D3-1C46-8F47-26D5E2FADACE}"/>
              </a:ext>
            </a:extLst>
          </p:cNvPr>
          <p:cNvSpPr>
            <a:spLocks noGrp="1"/>
          </p:cNvSpPr>
          <p:nvPr>
            <p:ph type="body" sz="half" idx="2"/>
          </p:nvPr>
        </p:nvSpPr>
        <p:spPr>
          <a:xfrm>
            <a:off x="437990" y="1543050"/>
            <a:ext cx="3141029" cy="2858691"/>
          </a:xfrm>
        </p:spPr>
        <p:txBody>
          <a:bodyPr>
            <a:normAutofit/>
          </a:bodyPr>
          <a:lstStyle/>
          <a:p>
            <a:br>
              <a:rPr lang="en-US" dirty="0"/>
            </a:br>
            <a:endParaRPr lang="en-US" dirty="0"/>
          </a:p>
          <a:p>
            <a:endParaRPr lang="en-US" dirty="0"/>
          </a:p>
          <a:p>
            <a:r>
              <a:rPr lang="en-US" dirty="0"/>
              <a:t>Increasing Medical Complexity</a:t>
            </a:r>
          </a:p>
          <a:p>
            <a:endParaRPr lang="en-US" dirty="0"/>
          </a:p>
        </p:txBody>
      </p:sp>
      <p:sp>
        <p:nvSpPr>
          <p:cNvPr id="4" name="Slide Number Placeholder 3" hidden="1">
            <a:extLst>
              <a:ext uri="{FF2B5EF4-FFF2-40B4-BE49-F238E27FC236}">
                <a16:creationId xmlns:a16="http://schemas.microsoft.com/office/drawing/2014/main" id="{422A756D-F411-9A4A-82DC-462D5B1CBE17}"/>
              </a:ext>
            </a:extLst>
          </p:cNvPr>
          <p:cNvSpPr>
            <a:spLocks noGrp="1"/>
          </p:cNvSpPr>
          <p:nvPr>
            <p:ph type="sldNum" sz="quarter" idx="12"/>
          </p:nvPr>
        </p:nvSpPr>
        <p:spPr/>
        <p:txBody>
          <a:bodyPr/>
          <a:lstStyle/>
          <a:p>
            <a:pPr>
              <a:spcAft>
                <a:spcPts val="600"/>
              </a:spcAft>
            </a:pPr>
            <a:fld id="{13D2E340-0663-474B-992C-9192B5C45E57}" type="slidenum">
              <a:rPr lang="en-ZA" smtClean="0"/>
              <a:pPr>
                <a:spcAft>
                  <a:spcPts val="600"/>
                </a:spcAft>
              </a:pPr>
              <a:t>38</a:t>
            </a:fld>
            <a:endParaRPr lang="en-ZA"/>
          </a:p>
        </p:txBody>
      </p:sp>
    </p:spTree>
    <p:extLst>
      <p:ext uri="{BB962C8B-B14F-4D97-AF65-F5344CB8AC3E}">
        <p14:creationId xmlns:p14="http://schemas.microsoft.com/office/powerpoint/2010/main" val="3759407410"/>
      </p:ext>
    </p:extLst>
  </p:cSld>
  <p:clrMapOvr>
    <a:masterClrMapping/>
  </p:clrMapOvr>
  <mc:AlternateContent xmlns:mc="http://schemas.openxmlformats.org/markup-compatibility/2006" xmlns:p14="http://schemas.microsoft.com/office/powerpoint/2010/main">
    <mc:Choice Requires="p14">
      <p:transition spd="slow" p14:dur="2000" advClick="0" advTm="24611"/>
    </mc:Choice>
    <mc:Fallback xmlns="">
      <p:transition spd="slow" advClick="0" advTm="2461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9374-8EAE-4873-9BB6-F6C630302DA2}"/>
              </a:ext>
            </a:extLst>
          </p:cNvPr>
          <p:cNvSpPr>
            <a:spLocks noGrp="1"/>
          </p:cNvSpPr>
          <p:nvPr>
            <p:ph type="title"/>
          </p:nvPr>
        </p:nvSpPr>
        <p:spPr/>
        <p:txBody>
          <a:bodyPr anchor="b" anchorCtr="0">
            <a:noAutofit/>
          </a:bodyPr>
          <a:lstStyle/>
          <a:p>
            <a:r>
              <a:rPr lang="en-ZA" sz="3300" dirty="0"/>
              <a:t>Preoperative </a:t>
            </a:r>
            <a:r>
              <a:rPr lang="en-ZA" sz="3300" dirty="0" err="1"/>
              <a:t>Anesthetic</a:t>
            </a:r>
            <a:r>
              <a:rPr lang="en-ZA" sz="3300" dirty="0"/>
              <a:t> Evaluation</a:t>
            </a:r>
            <a:endParaRPr lang="en-ZA" sz="2700" dirty="0"/>
          </a:p>
        </p:txBody>
      </p:sp>
      <p:sp>
        <p:nvSpPr>
          <p:cNvPr id="3" name="Subtitle 2">
            <a:extLst>
              <a:ext uri="{FF2B5EF4-FFF2-40B4-BE49-F238E27FC236}">
                <a16:creationId xmlns:a16="http://schemas.microsoft.com/office/drawing/2014/main" id="{7E42C4E3-AFAF-4630-AF6D-21FB3C29CF71}"/>
              </a:ext>
            </a:extLst>
          </p:cNvPr>
          <p:cNvSpPr>
            <a:spLocks noGrp="1"/>
          </p:cNvSpPr>
          <p:nvPr>
            <p:ph type="body" idx="1"/>
          </p:nvPr>
        </p:nvSpPr>
        <p:spPr/>
        <p:txBody>
          <a:bodyPr anchor="t" anchorCtr="0"/>
          <a:lstStyle/>
          <a:p>
            <a:r>
              <a:rPr lang="en-US" dirty="0"/>
              <a:t>Everybody Ought to Treat a Stranger Right</a:t>
            </a:r>
            <a:br>
              <a:rPr lang="en-US" dirty="0"/>
            </a:br>
            <a:r>
              <a:rPr lang="en-US" dirty="0"/>
              <a:t>—Blind Willie Johnson </a:t>
            </a:r>
          </a:p>
          <a:p>
            <a:pPr algn="ctr"/>
            <a:endParaRPr lang="en-ZA" sz="900" dirty="0"/>
          </a:p>
        </p:txBody>
      </p:sp>
      <p:sp>
        <p:nvSpPr>
          <p:cNvPr id="12" name="Subtitle 2">
            <a:extLst>
              <a:ext uri="{FF2B5EF4-FFF2-40B4-BE49-F238E27FC236}">
                <a16:creationId xmlns:a16="http://schemas.microsoft.com/office/drawing/2014/main" id="{A5C08EC2-3E9A-6E40-A1D4-6C5CDC2BB2B1}"/>
              </a:ext>
            </a:extLst>
          </p:cNvPr>
          <p:cNvSpPr txBox="1">
            <a:spLocks/>
          </p:cNvSpPr>
          <p:nvPr/>
        </p:nvSpPr>
        <p:spPr>
          <a:xfrm>
            <a:off x="4310743" y="3113315"/>
            <a:ext cx="4252865" cy="668577"/>
          </a:xfrm>
          <a:prstGeom prst="rect">
            <a:avLst/>
          </a:prstGeom>
        </p:spPr>
        <p:txBody>
          <a:bodyPr vert="horz" lIns="68580" tIns="34290" rIns="68580" bIns="34290" rtlCol="0" anchor="t" anchorCtr="0">
            <a:noAutofit/>
          </a:bodyPr>
          <a:lstStyle>
            <a:lvl1pPr marL="0" indent="0" algn="r" defTabSz="914400" rtl="0" eaLnBrk="1" latinLnBrk="0" hangingPunct="1">
              <a:lnSpc>
                <a:spcPct val="100000"/>
              </a:lnSpc>
              <a:spcBef>
                <a:spcPts val="0"/>
              </a:spcBef>
              <a:buFont typeface="Arial" panose="020B0604020202020204" pitchFamily="34" charset="0"/>
              <a:buNone/>
              <a:defRPr sz="23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lgn="l"/>
            <a:endParaRPr lang="en-ZA" sz="1725" dirty="0"/>
          </a:p>
        </p:txBody>
      </p:sp>
      <p:sp>
        <p:nvSpPr>
          <p:cNvPr id="13" name="Subtitle 2">
            <a:extLst>
              <a:ext uri="{FF2B5EF4-FFF2-40B4-BE49-F238E27FC236}">
                <a16:creationId xmlns:a16="http://schemas.microsoft.com/office/drawing/2014/main" id="{07610198-4A97-554D-8629-C47425098E36}"/>
              </a:ext>
            </a:extLst>
          </p:cNvPr>
          <p:cNvSpPr txBox="1">
            <a:spLocks/>
          </p:cNvSpPr>
          <p:nvPr/>
        </p:nvSpPr>
        <p:spPr>
          <a:xfrm>
            <a:off x="4322065" y="3781891"/>
            <a:ext cx="4252865" cy="524809"/>
          </a:xfrm>
          <a:prstGeom prst="rect">
            <a:avLst/>
          </a:prstGeom>
        </p:spPr>
        <p:txBody>
          <a:bodyPr vert="horz" lIns="68580" tIns="34290" rIns="68580" bIns="34290" rtlCol="0" anchor="t" anchorCtr="0">
            <a:noAutofit/>
          </a:bodyPr>
          <a:lstStyle>
            <a:lvl1pPr marL="0" indent="0" algn="r" defTabSz="914400" rtl="0" eaLnBrk="1" latinLnBrk="0" hangingPunct="1">
              <a:lnSpc>
                <a:spcPct val="100000"/>
              </a:lnSpc>
              <a:spcBef>
                <a:spcPts val="0"/>
              </a:spcBef>
              <a:buFont typeface="Arial" panose="020B0604020202020204" pitchFamily="34" charset="0"/>
              <a:buNone/>
              <a:defRPr sz="23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lgn="l"/>
            <a:endParaRPr lang="en-ZA" sz="1350" dirty="0"/>
          </a:p>
        </p:txBody>
      </p:sp>
      <p:sp>
        <p:nvSpPr>
          <p:cNvPr id="11" name="TextBox 10">
            <a:extLst>
              <a:ext uri="{FF2B5EF4-FFF2-40B4-BE49-F238E27FC236}">
                <a16:creationId xmlns:a16="http://schemas.microsoft.com/office/drawing/2014/main" id="{9BE04CA4-6F98-1945-91C2-6C9A9A00789B}"/>
              </a:ext>
            </a:extLst>
          </p:cNvPr>
          <p:cNvSpPr txBox="1"/>
          <p:nvPr/>
        </p:nvSpPr>
        <p:spPr>
          <a:xfrm>
            <a:off x="7267699" y="4882944"/>
            <a:ext cx="1976823" cy="207749"/>
          </a:xfrm>
          <a:prstGeom prst="rect">
            <a:avLst/>
          </a:prstGeom>
          <a:noFill/>
        </p:spPr>
        <p:txBody>
          <a:bodyPr wrap="none" rtlCol="0">
            <a:spAutoFit/>
          </a:bodyPr>
          <a:lstStyle/>
          <a:p>
            <a:r>
              <a:rPr lang="en-US" sz="750" dirty="0"/>
              <a:t>All Content © IMPA or used by permission</a:t>
            </a:r>
          </a:p>
        </p:txBody>
      </p:sp>
      <p:pic>
        <p:nvPicPr>
          <p:cNvPr id="9" name="Picture Placeholder 6">
            <a:extLst>
              <a:ext uri="{FF2B5EF4-FFF2-40B4-BE49-F238E27FC236}">
                <a16:creationId xmlns:a16="http://schemas.microsoft.com/office/drawing/2014/main" id="{C6C3885B-30B0-2345-A67B-46800CC7EBBC}"/>
              </a:ext>
            </a:extLst>
          </p:cNvPr>
          <p:cNvPicPr>
            <a:picLocks noChangeAspect="1"/>
          </p:cNvPicPr>
          <p:nvPr/>
        </p:nvPicPr>
        <p:blipFill>
          <a:blip r:embed="rId2"/>
          <a:srcRect/>
          <a:stretch>
            <a:fillRect/>
          </a:stretch>
        </p:blipFill>
        <p:spPr>
          <a:xfrm>
            <a:off x="0" y="0"/>
            <a:ext cx="2498725" cy="2500312"/>
          </a:xfrm>
          <a:prstGeom prst="rect">
            <a:avLst/>
          </a:prstGeom>
        </p:spPr>
      </p:pic>
    </p:spTree>
    <p:extLst>
      <p:ext uri="{BB962C8B-B14F-4D97-AF65-F5344CB8AC3E}">
        <p14:creationId xmlns:p14="http://schemas.microsoft.com/office/powerpoint/2010/main" val="318416343"/>
      </p:ext>
    </p:extLst>
  </p:cSld>
  <p:clrMapOvr>
    <a:masterClrMapping/>
  </p:clrMapOvr>
  <mc:AlternateContent xmlns:mc="http://schemas.openxmlformats.org/markup-compatibility/2006" xmlns:p14="http://schemas.microsoft.com/office/powerpoint/2010/main">
    <mc:Choice Requires="p14">
      <p:transition spd="slow" p14:dur="2000" advClick="0" advTm="25923"/>
    </mc:Choice>
    <mc:Fallback xmlns="">
      <p:transition spd="slow" advClick="0" advTm="259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78D0A-7C33-B04F-BD0E-B3A989345AB0}"/>
              </a:ext>
            </a:extLst>
          </p:cNvPr>
          <p:cNvSpPr>
            <a:spLocks noGrp="1"/>
          </p:cNvSpPr>
          <p:nvPr>
            <p:ph type="title"/>
          </p:nvPr>
        </p:nvSpPr>
        <p:spPr/>
        <p:txBody>
          <a:bodyPr>
            <a:normAutofit fontScale="90000"/>
          </a:bodyPr>
          <a:lstStyle/>
          <a:p>
            <a:r>
              <a:rPr lang="en-US" dirty="0"/>
              <a:t>History of Anesthesia and Evolution of Sedation in Dental Practice</a:t>
            </a:r>
            <a:br>
              <a:rPr lang="en-US" dirty="0"/>
            </a:br>
            <a:endParaRPr lang="en-US" dirty="0"/>
          </a:p>
        </p:txBody>
      </p:sp>
      <p:sp>
        <p:nvSpPr>
          <p:cNvPr id="5" name="Text Placeholder 4">
            <a:extLst>
              <a:ext uri="{FF2B5EF4-FFF2-40B4-BE49-F238E27FC236}">
                <a16:creationId xmlns:a16="http://schemas.microsoft.com/office/drawing/2014/main" id="{4C8C3C6E-1BFD-344F-BA96-5F2E422BCF20}"/>
              </a:ext>
            </a:extLst>
          </p:cNvPr>
          <p:cNvSpPr>
            <a:spLocks noGrp="1"/>
          </p:cNvSpPr>
          <p:nvPr>
            <p:ph type="body" idx="1"/>
          </p:nvPr>
        </p:nvSpPr>
        <p:spPr/>
        <p:txBody>
          <a:bodyPr/>
          <a:lstStyle/>
          <a:p>
            <a:r>
              <a:rPr lang="en-US" dirty="0"/>
              <a:t>“A New Era in Tooth Pulling”</a:t>
            </a:r>
          </a:p>
        </p:txBody>
      </p:sp>
    </p:spTree>
    <p:extLst>
      <p:ext uri="{BB962C8B-B14F-4D97-AF65-F5344CB8AC3E}">
        <p14:creationId xmlns:p14="http://schemas.microsoft.com/office/powerpoint/2010/main" val="182225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7BF6C2-91B8-8B43-9EF3-7FD90CCF9535}"/>
              </a:ext>
            </a:extLst>
          </p:cNvPr>
          <p:cNvSpPr>
            <a:spLocks noGrp="1"/>
          </p:cNvSpPr>
          <p:nvPr>
            <p:ph type="title"/>
          </p:nvPr>
        </p:nvSpPr>
        <p:spPr>
          <a:xfrm>
            <a:off x="437990" y="387178"/>
            <a:ext cx="3141029" cy="1155872"/>
          </a:xfrm>
        </p:spPr>
        <p:txBody>
          <a:bodyPr anchor="t" anchorCtr="0"/>
          <a:lstStyle/>
          <a:p>
            <a:r>
              <a:rPr lang="en-US" dirty="0"/>
              <a:t>Overview</a:t>
            </a:r>
          </a:p>
        </p:txBody>
      </p:sp>
      <p:sp>
        <p:nvSpPr>
          <p:cNvPr id="3" name="Content Placeholder 2">
            <a:extLst>
              <a:ext uri="{FF2B5EF4-FFF2-40B4-BE49-F238E27FC236}">
                <a16:creationId xmlns:a16="http://schemas.microsoft.com/office/drawing/2014/main" id="{4F01EAE1-9987-C547-8CB7-2922092B31D5}"/>
              </a:ext>
            </a:extLst>
          </p:cNvPr>
          <p:cNvSpPr>
            <a:spLocks noGrp="1"/>
          </p:cNvSpPr>
          <p:nvPr>
            <p:ph idx="1"/>
          </p:nvPr>
        </p:nvSpPr>
        <p:spPr>
          <a:xfrm>
            <a:off x="3887391" y="740569"/>
            <a:ext cx="4629150" cy="3655219"/>
          </a:xfrm>
        </p:spPr>
        <p:txBody>
          <a:bodyPr>
            <a:normAutofit/>
          </a:bodyPr>
          <a:lstStyle/>
          <a:p>
            <a:r>
              <a:rPr lang="en-US" dirty="0"/>
              <a:t>Components of a preanesthetic evaluation</a:t>
            </a:r>
          </a:p>
          <a:p>
            <a:r>
              <a:rPr lang="en-US" dirty="0"/>
              <a:t>Cardiovascular system considerations</a:t>
            </a:r>
          </a:p>
          <a:p>
            <a:r>
              <a:rPr lang="en-US" dirty="0"/>
              <a:t>Respiratory system considerations</a:t>
            </a:r>
          </a:p>
          <a:p>
            <a:r>
              <a:rPr lang="en-US" dirty="0"/>
              <a:t>Diabetes considerations</a:t>
            </a:r>
          </a:p>
          <a:p>
            <a:r>
              <a:rPr lang="en-US" dirty="0"/>
              <a:t>Neurological and developmental considerations</a:t>
            </a:r>
          </a:p>
        </p:txBody>
      </p:sp>
      <p:sp>
        <p:nvSpPr>
          <p:cNvPr id="11" name="Text Placeholder 10">
            <a:extLst>
              <a:ext uri="{FF2B5EF4-FFF2-40B4-BE49-F238E27FC236}">
                <a16:creationId xmlns:a16="http://schemas.microsoft.com/office/drawing/2014/main" id="{9F5CBCB6-A23B-004F-ABE1-D601F02F421D}"/>
              </a:ext>
            </a:extLst>
          </p:cNvPr>
          <p:cNvSpPr>
            <a:spLocks noGrp="1"/>
          </p:cNvSpPr>
          <p:nvPr>
            <p:ph type="body" sz="half" idx="2"/>
          </p:nvPr>
        </p:nvSpPr>
        <p:spPr>
          <a:xfrm>
            <a:off x="437990" y="1543050"/>
            <a:ext cx="3141029" cy="2858691"/>
          </a:xfrm>
        </p:spPr>
        <p:txBody>
          <a:bodyPr anchor="ctr" anchorCtr="0">
            <a:normAutofit/>
          </a:bodyPr>
          <a:lstStyle/>
          <a:p>
            <a:r>
              <a:rPr lang="en-US"/>
              <a:t>The preanesthetic evaluation identifies potentially reactive patients with the sole purpose of preventing, recognizing, and managing perioperative anesthetic urgencies and emergencies</a:t>
            </a:r>
          </a:p>
          <a:p>
            <a:endParaRPr lang="en-US" dirty="0"/>
          </a:p>
        </p:txBody>
      </p:sp>
    </p:spTree>
    <p:extLst>
      <p:ext uri="{BB962C8B-B14F-4D97-AF65-F5344CB8AC3E}">
        <p14:creationId xmlns:p14="http://schemas.microsoft.com/office/powerpoint/2010/main" val="1806438984"/>
      </p:ext>
    </p:extLst>
  </p:cSld>
  <p:clrMapOvr>
    <a:masterClrMapping/>
  </p:clrMapOvr>
  <mc:AlternateContent xmlns:mc="http://schemas.openxmlformats.org/markup-compatibility/2006" xmlns:p14="http://schemas.microsoft.com/office/powerpoint/2010/main">
    <mc:Choice Requires="p14">
      <p:transition spd="slow" p14:dur="2000" advClick="0" advTm="19429"/>
    </mc:Choice>
    <mc:Fallback xmlns="">
      <p:transition spd="slow" advClick="0" advTm="1942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5B0AFD-1C9C-BD42-9AA8-10954AAD5312}"/>
              </a:ext>
            </a:extLst>
          </p:cNvPr>
          <p:cNvSpPr>
            <a:spLocks noGrp="1"/>
          </p:cNvSpPr>
          <p:nvPr>
            <p:ph type="title"/>
          </p:nvPr>
        </p:nvSpPr>
        <p:spPr/>
        <p:txBody>
          <a:bodyPr>
            <a:normAutofit fontScale="90000"/>
          </a:bodyPr>
          <a:lstStyle/>
          <a:p>
            <a:r>
              <a:rPr lang="en-US" dirty="0"/>
              <a:t>Components of a Preanesthetic Evaluation</a:t>
            </a:r>
          </a:p>
        </p:txBody>
      </p:sp>
      <p:sp>
        <p:nvSpPr>
          <p:cNvPr id="3" name="Content Placeholder 2">
            <a:extLst>
              <a:ext uri="{FF2B5EF4-FFF2-40B4-BE49-F238E27FC236}">
                <a16:creationId xmlns:a16="http://schemas.microsoft.com/office/drawing/2014/main" id="{292D2638-B560-1D4A-8D97-4003D167BDAB}"/>
              </a:ext>
            </a:extLst>
          </p:cNvPr>
          <p:cNvSpPr>
            <a:spLocks noGrp="1"/>
          </p:cNvSpPr>
          <p:nvPr>
            <p:ph type="body" sz="half" idx="1"/>
          </p:nvPr>
        </p:nvSpPr>
        <p:spPr/>
        <p:txBody>
          <a:bodyPr/>
          <a:lstStyle/>
          <a:p>
            <a:r>
              <a:rPr lang="en-US" dirty="0"/>
              <a:t>Medical history questionnaire</a:t>
            </a:r>
          </a:p>
          <a:p>
            <a:r>
              <a:rPr lang="en-US" dirty="0"/>
              <a:t>Dialogue history</a:t>
            </a:r>
          </a:p>
          <a:p>
            <a:r>
              <a:rPr lang="en-US" dirty="0"/>
              <a:t>Physical examination</a:t>
            </a:r>
          </a:p>
          <a:p>
            <a:pPr lvl="1"/>
            <a:r>
              <a:rPr lang="en-US" dirty="0"/>
              <a:t>Laboratory examination</a:t>
            </a:r>
          </a:p>
          <a:p>
            <a:r>
              <a:rPr lang="en-US" dirty="0"/>
              <a:t>Medical consultation</a:t>
            </a:r>
          </a:p>
          <a:p>
            <a:endParaRPr lang="en-US" dirty="0"/>
          </a:p>
        </p:txBody>
      </p:sp>
      <p:sp>
        <p:nvSpPr>
          <p:cNvPr id="18" name="Online Image Placeholder 17">
            <a:extLst>
              <a:ext uri="{FF2B5EF4-FFF2-40B4-BE49-F238E27FC236}">
                <a16:creationId xmlns:a16="http://schemas.microsoft.com/office/drawing/2014/main" id="{EC90A06C-DFAA-1841-8163-D4579EBFD9A5}"/>
              </a:ext>
            </a:extLst>
          </p:cNvPr>
          <p:cNvSpPr>
            <a:spLocks noGrp="1"/>
          </p:cNvSpPr>
          <p:nvPr>
            <p:ph type="clipArt" sz="half" idx="2"/>
          </p:nvPr>
        </p:nvSpPr>
        <p:spPr/>
      </p:sp>
      <p:pic>
        <p:nvPicPr>
          <p:cNvPr id="7" name="Picture 6">
            <a:extLst>
              <a:ext uri="{FF2B5EF4-FFF2-40B4-BE49-F238E27FC236}">
                <a16:creationId xmlns:a16="http://schemas.microsoft.com/office/drawing/2014/main" id="{646E59B0-E9B5-EE44-86FF-54CB0366C66E}"/>
              </a:ext>
            </a:extLst>
          </p:cNvPr>
          <p:cNvPicPr>
            <a:picLocks noChangeAspect="1"/>
          </p:cNvPicPr>
          <p:nvPr/>
        </p:nvPicPr>
        <p:blipFill>
          <a:blip r:embed="rId3"/>
          <a:stretch>
            <a:fillRect/>
          </a:stretch>
        </p:blipFill>
        <p:spPr>
          <a:xfrm>
            <a:off x="5229225" y="746126"/>
            <a:ext cx="2876550" cy="2143125"/>
          </a:xfrm>
          <a:prstGeom prst="rect">
            <a:avLst/>
          </a:prstGeom>
        </p:spPr>
      </p:pic>
      <p:pic>
        <p:nvPicPr>
          <p:cNvPr id="8" name="Picture 2" descr="sw_not_aligned">
            <a:extLst>
              <a:ext uri="{FF2B5EF4-FFF2-40B4-BE49-F238E27FC236}">
                <a16:creationId xmlns:a16="http://schemas.microsoft.com/office/drawing/2014/main" id="{FD0BBE2A-0C62-AF47-B3AC-4076F21DF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225" y="2886075"/>
            <a:ext cx="2881913" cy="2139949"/>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567489"/>
      </p:ext>
    </p:extLst>
  </p:cSld>
  <p:clrMapOvr>
    <a:masterClrMapping/>
  </p:clrMapOvr>
  <mc:AlternateContent xmlns:mc="http://schemas.openxmlformats.org/markup-compatibility/2006" xmlns:p14="http://schemas.microsoft.com/office/powerpoint/2010/main">
    <mc:Choice Requires="p14">
      <p:transition spd="slow" p14:dur="2000" advTm="67230"/>
    </mc:Choice>
    <mc:Fallback xmlns="">
      <p:transition spd="slow" advTm="67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28650" y="384048"/>
            <a:ext cx="7886700" cy="883968"/>
          </a:xfrm>
        </p:spPr>
        <p:txBody>
          <a:bodyPr/>
          <a:lstStyle/>
          <a:p>
            <a:r>
              <a:rPr lang="en-US"/>
              <a:t>Past Medical History</a:t>
            </a:r>
            <a:endParaRPr lang="en-US" dirty="0"/>
          </a:p>
        </p:txBody>
      </p:sp>
      <p:sp>
        <p:nvSpPr>
          <p:cNvPr id="13315" name="Rectangle 3"/>
          <p:cNvSpPr>
            <a:spLocks noGrp="1" noChangeArrowheads="1"/>
          </p:cNvSpPr>
          <p:nvPr>
            <p:ph idx="1"/>
          </p:nvPr>
        </p:nvSpPr>
        <p:spPr>
          <a:xfrm>
            <a:off x="628650" y="1369219"/>
            <a:ext cx="7886700" cy="3263504"/>
          </a:xfrm>
        </p:spPr>
        <p:txBody>
          <a:bodyPr/>
          <a:lstStyle/>
          <a:p>
            <a:r>
              <a:rPr lang="en-US"/>
              <a:t>Systems review</a:t>
            </a:r>
          </a:p>
          <a:p>
            <a:r>
              <a:rPr lang="en-US"/>
              <a:t>Medication history</a:t>
            </a:r>
          </a:p>
          <a:p>
            <a:r>
              <a:rPr lang="en-US"/>
              <a:t>Allergies</a:t>
            </a:r>
          </a:p>
          <a:p>
            <a:r>
              <a:rPr lang="en-US"/>
              <a:t>Previous surgical and anesthetic history</a:t>
            </a:r>
          </a:p>
          <a:p>
            <a:r>
              <a:rPr lang="en-US"/>
              <a:t>Family history</a:t>
            </a:r>
          </a:p>
          <a:p>
            <a:r>
              <a:rPr lang="en-US"/>
              <a:t>Social habits</a:t>
            </a:r>
          </a:p>
          <a:p>
            <a:r>
              <a:rPr lang="en-US"/>
              <a:t>Pregnancy </a:t>
            </a:r>
          </a:p>
        </p:txBody>
      </p:sp>
    </p:spTree>
    <p:extLst>
      <p:ext uri="{BB962C8B-B14F-4D97-AF65-F5344CB8AC3E}">
        <p14:creationId xmlns:p14="http://schemas.microsoft.com/office/powerpoint/2010/main" val="1522911964"/>
      </p:ext>
    </p:extLst>
  </p:cSld>
  <p:clrMapOvr>
    <a:masterClrMapping/>
  </p:clrMapOvr>
  <mc:AlternateContent xmlns:mc="http://schemas.openxmlformats.org/markup-compatibility/2006" xmlns:p14="http://schemas.microsoft.com/office/powerpoint/2010/main">
    <mc:Choice Requires="p14">
      <p:transition spd="slow" p14:dur="2000" advTm="47681"/>
    </mc:Choice>
    <mc:Fallback xmlns="">
      <p:transition spd="slow" advTm="4768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28650" y="384048"/>
            <a:ext cx="7886700" cy="883968"/>
          </a:xfrm>
        </p:spPr>
        <p:txBody>
          <a:bodyPr/>
          <a:lstStyle/>
          <a:p>
            <a:r>
              <a:rPr lang="en-US" dirty="0"/>
              <a:t>Medical History Questionnaire</a:t>
            </a:r>
          </a:p>
        </p:txBody>
      </p:sp>
      <p:sp>
        <p:nvSpPr>
          <p:cNvPr id="14339" name="Rectangle 3"/>
          <p:cNvSpPr>
            <a:spLocks noGrp="1" noChangeArrowheads="1"/>
          </p:cNvSpPr>
          <p:nvPr>
            <p:ph idx="1"/>
          </p:nvPr>
        </p:nvSpPr>
        <p:spPr>
          <a:xfrm>
            <a:off x="628650" y="1369219"/>
            <a:ext cx="7886700" cy="3263504"/>
          </a:xfrm>
        </p:spPr>
        <p:txBody>
          <a:bodyPr/>
          <a:lstStyle/>
          <a:p>
            <a:r>
              <a:rPr lang="en-US" dirty="0"/>
              <a:t>Complete annually</a:t>
            </a:r>
          </a:p>
          <a:p>
            <a:r>
              <a:rPr lang="en-US" dirty="0"/>
              <a:t>Update on six-month intervals</a:t>
            </a:r>
          </a:p>
          <a:p>
            <a:pPr lvl="1"/>
            <a:r>
              <a:rPr lang="en-US" dirty="0"/>
              <a:t>Changes in health status</a:t>
            </a:r>
          </a:p>
          <a:p>
            <a:pPr lvl="1"/>
            <a:r>
              <a:rPr lang="en-US" dirty="0"/>
              <a:t>Current medical treatment</a:t>
            </a:r>
          </a:p>
          <a:p>
            <a:pPr lvl="1"/>
            <a:r>
              <a:rPr lang="en-US" dirty="0"/>
              <a:t>Current medications</a:t>
            </a:r>
          </a:p>
        </p:txBody>
      </p:sp>
    </p:spTree>
    <p:extLst>
      <p:ext uri="{BB962C8B-B14F-4D97-AF65-F5344CB8AC3E}">
        <p14:creationId xmlns:p14="http://schemas.microsoft.com/office/powerpoint/2010/main" val="2527950479"/>
      </p:ext>
    </p:extLst>
  </p:cSld>
  <p:clrMapOvr>
    <a:masterClrMapping/>
  </p:clrMapOvr>
  <mc:AlternateContent xmlns:mc="http://schemas.openxmlformats.org/markup-compatibility/2006" xmlns:p14="http://schemas.microsoft.com/office/powerpoint/2010/main">
    <mc:Choice Requires="p14">
      <p:transition spd="slow" p14:dur="2000" advTm="29491"/>
    </mc:Choice>
    <mc:Fallback xmlns="">
      <p:transition spd="slow" advTm="2949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28650" y="384048"/>
            <a:ext cx="7886700" cy="883968"/>
          </a:xfrm>
        </p:spPr>
        <p:txBody>
          <a:bodyPr/>
          <a:lstStyle/>
          <a:p>
            <a:r>
              <a:rPr lang="en-US" dirty="0"/>
              <a:t>Dialogue History</a:t>
            </a:r>
          </a:p>
        </p:txBody>
      </p:sp>
      <p:sp>
        <p:nvSpPr>
          <p:cNvPr id="15363" name="Rectangle 3"/>
          <p:cNvSpPr>
            <a:spLocks noGrp="1" noChangeArrowheads="1"/>
          </p:cNvSpPr>
          <p:nvPr>
            <p:ph idx="1"/>
          </p:nvPr>
        </p:nvSpPr>
        <p:spPr>
          <a:xfrm>
            <a:off x="628650" y="1369219"/>
            <a:ext cx="7886700" cy="3263504"/>
          </a:xfrm>
        </p:spPr>
        <p:txBody>
          <a:bodyPr/>
          <a:lstStyle/>
          <a:p>
            <a:r>
              <a:rPr lang="en-US" dirty="0"/>
              <a:t>Diabetes</a:t>
            </a:r>
          </a:p>
          <a:p>
            <a:endParaRPr lang="en-US" dirty="0"/>
          </a:p>
          <a:p>
            <a:r>
              <a:rPr lang="en-US" dirty="0"/>
              <a:t>Type?</a:t>
            </a:r>
          </a:p>
          <a:p>
            <a:r>
              <a:rPr lang="en-US" dirty="0"/>
              <a:t>How controlled?</a:t>
            </a:r>
          </a:p>
          <a:p>
            <a:r>
              <a:rPr lang="en-US" dirty="0"/>
              <a:t>Blood sugar levels?</a:t>
            </a:r>
          </a:p>
          <a:p>
            <a:r>
              <a:rPr lang="en-US" dirty="0"/>
              <a:t>A1C?</a:t>
            </a:r>
          </a:p>
          <a:p>
            <a:r>
              <a:rPr lang="en-US" dirty="0"/>
              <a:t>Hospitalization?</a:t>
            </a:r>
          </a:p>
        </p:txBody>
      </p:sp>
    </p:spTree>
    <p:extLst>
      <p:ext uri="{BB962C8B-B14F-4D97-AF65-F5344CB8AC3E}">
        <p14:creationId xmlns:p14="http://schemas.microsoft.com/office/powerpoint/2010/main" val="441398902"/>
      </p:ext>
    </p:extLst>
  </p:cSld>
  <p:clrMapOvr>
    <a:masterClrMapping/>
  </p:clrMapOvr>
  <mc:AlternateContent xmlns:mc="http://schemas.openxmlformats.org/markup-compatibility/2006" xmlns:p14="http://schemas.microsoft.com/office/powerpoint/2010/main">
    <mc:Choice Requires="p14">
      <p:transition spd="slow" p14:dur="2000" advTm="72941"/>
    </mc:Choice>
    <mc:Fallback xmlns="">
      <p:transition spd="slow" advTm="7294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628650" y="384048"/>
            <a:ext cx="7886700" cy="883968"/>
          </a:xfrm>
        </p:spPr>
        <p:txBody>
          <a:bodyPr/>
          <a:lstStyle/>
          <a:p>
            <a:r>
              <a:rPr lang="en-US"/>
              <a:t>Medications</a:t>
            </a:r>
            <a:endParaRPr lang="en-US" dirty="0"/>
          </a:p>
        </p:txBody>
      </p:sp>
      <p:sp>
        <p:nvSpPr>
          <p:cNvPr id="317443" name="Rectangle 3"/>
          <p:cNvSpPr>
            <a:spLocks noGrp="1" noChangeArrowheads="1"/>
          </p:cNvSpPr>
          <p:nvPr>
            <p:ph sz="half" idx="1"/>
          </p:nvPr>
        </p:nvSpPr>
        <p:spPr>
          <a:xfrm>
            <a:off x="628650" y="1369219"/>
            <a:ext cx="3886200" cy="3263504"/>
          </a:xfrm>
        </p:spPr>
        <p:txBody>
          <a:bodyPr>
            <a:normAutofit/>
          </a:bodyPr>
          <a:lstStyle/>
          <a:p>
            <a:r>
              <a:rPr lang="en-US" dirty="0"/>
              <a:t>Medical status</a:t>
            </a:r>
          </a:p>
          <a:p>
            <a:r>
              <a:rPr lang="en-US" dirty="0"/>
              <a:t>Purpose for taking the drug</a:t>
            </a:r>
          </a:p>
          <a:p>
            <a:r>
              <a:rPr lang="en-US" dirty="0"/>
              <a:t>Recent prescription changes</a:t>
            </a:r>
          </a:p>
          <a:p>
            <a:r>
              <a:rPr lang="en-US" dirty="0"/>
              <a:t>Compliance</a:t>
            </a:r>
          </a:p>
          <a:p>
            <a:r>
              <a:rPr lang="en-US" dirty="0"/>
              <a:t>OTC, herbal products</a:t>
            </a:r>
          </a:p>
          <a:p>
            <a:r>
              <a:rPr lang="en-US" dirty="0"/>
              <a:t>Drug classification</a:t>
            </a:r>
          </a:p>
          <a:p>
            <a:endParaRPr lang="en-US" dirty="0"/>
          </a:p>
        </p:txBody>
      </p:sp>
      <p:sp>
        <p:nvSpPr>
          <p:cNvPr id="4" name="Content Placeholder 3"/>
          <p:cNvSpPr>
            <a:spLocks noGrp="1"/>
          </p:cNvSpPr>
          <p:nvPr>
            <p:ph sz="half" idx="2"/>
          </p:nvPr>
        </p:nvSpPr>
        <p:spPr>
          <a:xfrm>
            <a:off x="4629150" y="1369219"/>
            <a:ext cx="3886200" cy="3263504"/>
          </a:xfrm>
        </p:spPr>
        <p:txBody>
          <a:bodyPr>
            <a:normAutofit/>
          </a:bodyPr>
          <a:lstStyle/>
          <a:p>
            <a:r>
              <a:rPr lang="en-US" dirty="0"/>
              <a:t>Prescribed dose and schedule</a:t>
            </a:r>
          </a:p>
          <a:p>
            <a:r>
              <a:rPr lang="en-US" dirty="0"/>
              <a:t>Side effects and adverse reactions</a:t>
            </a:r>
          </a:p>
          <a:p>
            <a:r>
              <a:rPr lang="en-US" dirty="0"/>
              <a:t>Precautions w/dental care</a:t>
            </a:r>
          </a:p>
          <a:p>
            <a:r>
              <a:rPr lang="en-US" dirty="0"/>
              <a:t>Drug interactions</a:t>
            </a:r>
          </a:p>
          <a:p>
            <a:r>
              <a:rPr lang="en-US" dirty="0"/>
              <a:t>Treatment modifications indicated</a:t>
            </a:r>
          </a:p>
          <a:p>
            <a:endParaRPr lang="en-US" dirty="0"/>
          </a:p>
        </p:txBody>
      </p:sp>
    </p:spTree>
    <p:extLst>
      <p:ext uri="{BB962C8B-B14F-4D97-AF65-F5344CB8AC3E}">
        <p14:creationId xmlns:p14="http://schemas.microsoft.com/office/powerpoint/2010/main" val="777017827"/>
      </p:ext>
    </p:extLst>
  </p:cSld>
  <p:clrMapOvr>
    <a:masterClrMapping/>
  </p:clrMapOvr>
  <mc:AlternateContent xmlns:mc="http://schemas.openxmlformats.org/markup-compatibility/2006" xmlns:p14="http://schemas.microsoft.com/office/powerpoint/2010/main">
    <mc:Choice Requires="p14">
      <p:transition spd="slow" p14:dur="2000" advTm="45717"/>
    </mc:Choice>
    <mc:Fallback xmlns="">
      <p:transition spd="slow" advTm="4571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a:t>Addictive Habits</a:t>
            </a:r>
            <a:endParaRPr lang="en-US" dirty="0"/>
          </a:p>
        </p:txBody>
      </p:sp>
      <p:sp>
        <p:nvSpPr>
          <p:cNvPr id="318467" name="Rectangle 3"/>
          <p:cNvSpPr>
            <a:spLocks noGrp="1" noChangeArrowheads="1"/>
          </p:cNvSpPr>
          <p:nvPr>
            <p:ph sz="quarter" idx="1"/>
          </p:nvPr>
        </p:nvSpPr>
        <p:spPr/>
        <p:txBody>
          <a:bodyPr/>
          <a:lstStyle/>
          <a:p>
            <a:r>
              <a:rPr lang="en-US" dirty="0"/>
              <a:t>Cigarette smoking</a:t>
            </a:r>
          </a:p>
          <a:p>
            <a:pPr lvl="1"/>
            <a:r>
              <a:rPr lang="en-US" dirty="0"/>
              <a:t>Cardiovascular, pulmonary systems</a:t>
            </a:r>
          </a:p>
          <a:p>
            <a:pPr lvl="1"/>
            <a:r>
              <a:rPr lang="en-US" dirty="0"/>
              <a:t>Hemostasis</a:t>
            </a:r>
          </a:p>
          <a:p>
            <a:r>
              <a:rPr lang="en-US" dirty="0"/>
              <a:t>Alcohol</a:t>
            </a:r>
          </a:p>
          <a:p>
            <a:r>
              <a:rPr lang="en-US" dirty="0"/>
              <a:t>Cocaine</a:t>
            </a:r>
          </a:p>
          <a:p>
            <a:r>
              <a:rPr lang="en-US" dirty="0"/>
              <a:t>Psychotropic/illegal drugs</a:t>
            </a:r>
          </a:p>
        </p:txBody>
      </p:sp>
    </p:spTree>
    <p:extLst>
      <p:ext uri="{BB962C8B-B14F-4D97-AF65-F5344CB8AC3E}">
        <p14:creationId xmlns:p14="http://schemas.microsoft.com/office/powerpoint/2010/main" val="2642475909"/>
      </p:ext>
    </p:extLst>
  </p:cSld>
  <p:clrMapOvr>
    <a:masterClrMapping/>
  </p:clrMapOvr>
  <mc:AlternateContent xmlns:mc="http://schemas.openxmlformats.org/markup-compatibility/2006" xmlns:p14="http://schemas.microsoft.com/office/powerpoint/2010/main">
    <mc:Choice Requires="p14">
      <p:transition spd="slow" p14:dur="2000" advTm="29466"/>
    </mc:Choice>
    <mc:Fallback xmlns="">
      <p:transition spd="slow" advTm="2946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628650" y="384048"/>
            <a:ext cx="7886700" cy="883968"/>
          </a:xfrm>
        </p:spPr>
        <p:txBody>
          <a:bodyPr/>
          <a:lstStyle/>
          <a:p>
            <a:r>
              <a:rPr lang="en-US" dirty="0"/>
              <a:t> Quantifying Anxiety and Fear:  MDAS</a:t>
            </a:r>
          </a:p>
        </p:txBody>
      </p:sp>
      <p:sp>
        <p:nvSpPr>
          <p:cNvPr id="471043" name="Rectangle 3"/>
          <p:cNvSpPr>
            <a:spLocks noGrp="1" noChangeArrowheads="1"/>
          </p:cNvSpPr>
          <p:nvPr>
            <p:ph idx="1"/>
          </p:nvPr>
        </p:nvSpPr>
        <p:spPr>
          <a:xfrm>
            <a:off x="628650" y="1369219"/>
            <a:ext cx="7886700" cy="3263504"/>
          </a:xfrm>
        </p:spPr>
        <p:txBody>
          <a:bodyPr/>
          <a:lstStyle/>
          <a:p>
            <a:r>
              <a:rPr lang="en-US" dirty="0"/>
              <a:t>If you went o your dentist for TREATMENT TOMORROW, how would you feel?</a:t>
            </a:r>
          </a:p>
          <a:p>
            <a:pPr lvl="1"/>
            <a:r>
              <a:rPr lang="en-US" dirty="0"/>
              <a:t>Not anxious</a:t>
            </a:r>
          </a:p>
          <a:p>
            <a:pPr lvl="1"/>
            <a:r>
              <a:rPr lang="en-US" dirty="0"/>
              <a:t>Slightly anxious</a:t>
            </a:r>
          </a:p>
          <a:p>
            <a:pPr lvl="1"/>
            <a:r>
              <a:rPr lang="en-US" dirty="0"/>
              <a:t>Fairly anxious</a:t>
            </a:r>
          </a:p>
          <a:p>
            <a:pPr lvl="1"/>
            <a:r>
              <a:rPr lang="en-US" dirty="0"/>
              <a:t>Very anxious</a:t>
            </a:r>
          </a:p>
          <a:p>
            <a:pPr lvl="1"/>
            <a:r>
              <a:rPr lang="en-US" dirty="0"/>
              <a:t>Extremely anxious</a:t>
            </a:r>
          </a:p>
        </p:txBody>
      </p:sp>
    </p:spTree>
    <p:extLst>
      <p:ext uri="{BB962C8B-B14F-4D97-AF65-F5344CB8AC3E}">
        <p14:creationId xmlns:p14="http://schemas.microsoft.com/office/powerpoint/2010/main" val="727137957"/>
      </p:ext>
    </p:extLst>
  </p:cSld>
  <p:clrMapOvr>
    <a:masterClrMapping/>
  </p:clrMapOvr>
  <mc:AlternateContent xmlns:mc="http://schemas.openxmlformats.org/markup-compatibility/2006" xmlns:p14="http://schemas.microsoft.com/office/powerpoint/2010/main">
    <mc:Choice Requires="p14">
      <p:transition spd="slow" p14:dur="2000" advTm="3101"/>
    </mc:Choice>
    <mc:Fallback xmlns="">
      <p:transition spd="slow" advTm="310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r>
              <a:rPr lang="en-US" dirty="0"/>
              <a:t>Quantifying Anxiety and Fear:  MDAS</a:t>
            </a:r>
          </a:p>
        </p:txBody>
      </p:sp>
      <p:sp>
        <p:nvSpPr>
          <p:cNvPr id="472067" name="Rectangle 3"/>
          <p:cNvSpPr>
            <a:spLocks noGrp="1" noChangeArrowheads="1"/>
          </p:cNvSpPr>
          <p:nvPr>
            <p:ph sz="quarter" idx="1"/>
          </p:nvPr>
        </p:nvSpPr>
        <p:spPr/>
        <p:txBody>
          <a:bodyPr/>
          <a:lstStyle/>
          <a:p>
            <a:r>
              <a:rPr lang="en-US" dirty="0"/>
              <a:t>If you were sitting in the WAITING ROOM (waiting for treatment), how would you feel?</a:t>
            </a:r>
          </a:p>
          <a:p>
            <a:pPr lvl="1"/>
            <a:r>
              <a:rPr lang="en-US" dirty="0"/>
              <a:t>Not anxious</a:t>
            </a:r>
          </a:p>
          <a:p>
            <a:pPr lvl="1"/>
            <a:r>
              <a:rPr lang="en-US" dirty="0"/>
              <a:t>Slightly anxious</a:t>
            </a:r>
          </a:p>
          <a:p>
            <a:pPr lvl="1"/>
            <a:r>
              <a:rPr lang="en-US" dirty="0"/>
              <a:t>Fairly anxious</a:t>
            </a:r>
          </a:p>
          <a:p>
            <a:pPr lvl="1"/>
            <a:r>
              <a:rPr lang="en-US" dirty="0"/>
              <a:t>Very anxious</a:t>
            </a:r>
          </a:p>
          <a:p>
            <a:pPr lvl="1"/>
            <a:r>
              <a:rPr lang="en-US" dirty="0"/>
              <a:t>Extremely anxious</a:t>
            </a:r>
          </a:p>
          <a:p>
            <a:pPr lvl="1"/>
            <a:endParaRPr lang="en-US" dirty="0"/>
          </a:p>
        </p:txBody>
      </p:sp>
    </p:spTree>
    <p:extLst>
      <p:ext uri="{BB962C8B-B14F-4D97-AF65-F5344CB8AC3E}">
        <p14:creationId xmlns:p14="http://schemas.microsoft.com/office/powerpoint/2010/main" val="884362531"/>
      </p:ext>
    </p:extLst>
  </p:cSld>
  <p:clrMapOvr>
    <a:masterClrMapping/>
  </p:clrMapOvr>
  <mc:AlternateContent xmlns:mc="http://schemas.openxmlformats.org/markup-compatibility/2006" xmlns:p14="http://schemas.microsoft.com/office/powerpoint/2010/main">
    <mc:Choice Requires="p14">
      <p:transition spd="slow" p14:dur="2000" advTm="48481"/>
    </mc:Choice>
    <mc:Fallback xmlns="">
      <p:transition spd="slow" advTm="4848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r>
              <a:rPr lang="en-US" dirty="0"/>
              <a:t>Quantifying Anxiety and Fear:  MDAS	</a:t>
            </a:r>
          </a:p>
        </p:txBody>
      </p:sp>
      <p:sp>
        <p:nvSpPr>
          <p:cNvPr id="473091" name="Rectangle 3"/>
          <p:cNvSpPr>
            <a:spLocks noGrp="1" noChangeArrowheads="1"/>
          </p:cNvSpPr>
          <p:nvPr>
            <p:ph sz="quarter" idx="1"/>
          </p:nvPr>
        </p:nvSpPr>
        <p:spPr/>
        <p:txBody>
          <a:bodyPr/>
          <a:lstStyle/>
          <a:p>
            <a:r>
              <a:rPr lang="en-US" dirty="0"/>
              <a:t>If you were about to have a TOOTH DRILLED, how would you feel?</a:t>
            </a:r>
          </a:p>
          <a:p>
            <a:pPr lvl="1"/>
            <a:r>
              <a:rPr lang="en-US" dirty="0"/>
              <a:t>Not anxious</a:t>
            </a:r>
          </a:p>
          <a:p>
            <a:pPr lvl="1"/>
            <a:r>
              <a:rPr lang="en-US" dirty="0"/>
              <a:t>Slightly anxious</a:t>
            </a:r>
          </a:p>
          <a:p>
            <a:pPr lvl="1"/>
            <a:r>
              <a:rPr lang="en-US" dirty="0"/>
              <a:t>Fairly anxious</a:t>
            </a:r>
          </a:p>
          <a:p>
            <a:pPr lvl="1"/>
            <a:r>
              <a:rPr lang="en-US" dirty="0"/>
              <a:t>Very anxious</a:t>
            </a:r>
          </a:p>
          <a:p>
            <a:pPr lvl="1"/>
            <a:r>
              <a:rPr lang="en-US" dirty="0"/>
              <a:t>Extremely anxious</a:t>
            </a:r>
          </a:p>
        </p:txBody>
      </p:sp>
    </p:spTree>
    <p:extLst>
      <p:ext uri="{BB962C8B-B14F-4D97-AF65-F5344CB8AC3E}">
        <p14:creationId xmlns:p14="http://schemas.microsoft.com/office/powerpoint/2010/main" val="3531032745"/>
      </p:ext>
    </p:extLst>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4F5B0096-4F5B-1C43-8638-975F5AE9F4A0}"/>
              </a:ext>
            </a:extLst>
          </p:cNvPr>
          <p:cNvSpPr>
            <a:spLocks noGrp="1" noRot="1" noChangeArrowheads="1"/>
          </p:cNvSpPr>
          <p:nvPr>
            <p:ph type="title"/>
          </p:nvPr>
        </p:nvSpPr>
        <p:spPr>
          <a:xfrm>
            <a:off x="437990" y="387178"/>
            <a:ext cx="3141029" cy="1155872"/>
          </a:xfrm>
        </p:spPr>
        <p:txBody>
          <a:bodyPr anchor="t">
            <a:normAutofit/>
          </a:bodyPr>
          <a:lstStyle/>
          <a:p>
            <a:r>
              <a:rPr lang="en-US" dirty="0"/>
              <a:t>Sir Humphrey Davy</a:t>
            </a:r>
          </a:p>
        </p:txBody>
      </p:sp>
      <p:pic>
        <p:nvPicPr>
          <p:cNvPr id="5122" name="Picture 2" descr="cwsha20">
            <a:extLst>
              <a:ext uri="{FF2B5EF4-FFF2-40B4-BE49-F238E27FC236}">
                <a16:creationId xmlns:a16="http://schemas.microsoft.com/office/drawing/2014/main" id="{72DC45D8-9FC7-FF4B-9B7C-BA81910D45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35" r="579" b="-3"/>
          <a:stretch/>
        </p:blipFill>
        <p:spPr bwMode="auto">
          <a:xfrm>
            <a:off x="3887391" y="740569"/>
            <a:ext cx="4629150" cy="3655219"/>
          </a:xfrm>
          <a:prstGeom prst="rect">
            <a:avLst/>
          </a:prstGeom>
          <a:noFill/>
          <a:ln w="19050">
            <a:solidFill>
              <a:srgbClr val="000000"/>
            </a:solidFill>
            <a:miter lim="800000"/>
            <a:headEnd/>
            <a:tailEnd/>
          </a:ln>
          <a:effectLst>
            <a:outerShdw blurRad="63500" dist="63500" dir="2700000" algn="ctr" rotWithShape="0">
              <a:srgbClr val="000000">
                <a:alpha val="75000"/>
              </a:srgbClr>
            </a:outerShdw>
          </a:effectLst>
        </p:spPr>
      </p:pic>
      <p:sp>
        <p:nvSpPr>
          <p:cNvPr id="3" name="Text Placeholder 2">
            <a:extLst>
              <a:ext uri="{FF2B5EF4-FFF2-40B4-BE49-F238E27FC236}">
                <a16:creationId xmlns:a16="http://schemas.microsoft.com/office/drawing/2014/main" id="{7DA26684-A192-BC4E-86AE-AD3C2AFE6280}"/>
              </a:ext>
            </a:extLst>
          </p:cNvPr>
          <p:cNvSpPr>
            <a:spLocks noGrp="1"/>
          </p:cNvSpPr>
          <p:nvPr>
            <p:ph type="body" sz="half" idx="2"/>
          </p:nvPr>
        </p:nvSpPr>
        <p:spPr>
          <a:xfrm>
            <a:off x="437990" y="1543050"/>
            <a:ext cx="3141029" cy="2858691"/>
          </a:xfrm>
        </p:spPr>
        <p:txBody>
          <a:bodyPr>
            <a:normAutofit/>
          </a:bodyPr>
          <a:lstStyle/>
          <a:p>
            <a:r>
              <a:rPr lang="en-US" dirty="0"/>
              <a:t>It All Began With Nitrous Oxide!</a:t>
            </a:r>
          </a:p>
        </p:txBody>
      </p:sp>
    </p:spTree>
    <p:extLst>
      <p:ext uri="{BB962C8B-B14F-4D97-AF65-F5344CB8AC3E}">
        <p14:creationId xmlns:p14="http://schemas.microsoft.com/office/powerpoint/2010/main" val="2786361619"/>
      </p:ext>
    </p:extLst>
  </p:cSld>
  <p:clrMapOvr>
    <a:masterClrMapping/>
  </p:clrMapOvr>
  <p:transition advTm="86379"/>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r>
              <a:rPr lang="en-US" dirty="0"/>
              <a:t>Quantifying Anxiety and Fear:  MDAS</a:t>
            </a:r>
          </a:p>
        </p:txBody>
      </p:sp>
      <p:sp>
        <p:nvSpPr>
          <p:cNvPr id="474115" name="Rectangle 3"/>
          <p:cNvSpPr>
            <a:spLocks noGrp="1" noChangeArrowheads="1"/>
          </p:cNvSpPr>
          <p:nvPr>
            <p:ph sz="quarter" idx="1"/>
          </p:nvPr>
        </p:nvSpPr>
        <p:spPr/>
        <p:txBody>
          <a:bodyPr/>
          <a:lstStyle/>
          <a:p>
            <a:r>
              <a:rPr lang="en-US" dirty="0"/>
              <a:t>If you were about to have your TEETH SCALED AND  POLISHED, how would you feel?</a:t>
            </a:r>
          </a:p>
          <a:p>
            <a:pPr lvl="1"/>
            <a:r>
              <a:rPr lang="en-US" dirty="0"/>
              <a:t>Not anxious</a:t>
            </a:r>
          </a:p>
          <a:p>
            <a:pPr lvl="1"/>
            <a:r>
              <a:rPr lang="en-US" dirty="0"/>
              <a:t>Slightly anxious</a:t>
            </a:r>
          </a:p>
          <a:p>
            <a:pPr lvl="1"/>
            <a:r>
              <a:rPr lang="en-US" dirty="0"/>
              <a:t>Fairly anxious</a:t>
            </a:r>
          </a:p>
          <a:p>
            <a:pPr lvl="1"/>
            <a:r>
              <a:rPr lang="en-US" dirty="0"/>
              <a:t>Very anxious</a:t>
            </a:r>
          </a:p>
          <a:p>
            <a:pPr lvl="1"/>
            <a:r>
              <a:rPr lang="en-US" dirty="0"/>
              <a:t>Extremely anxious</a:t>
            </a:r>
          </a:p>
        </p:txBody>
      </p:sp>
    </p:spTree>
    <p:extLst>
      <p:ext uri="{BB962C8B-B14F-4D97-AF65-F5344CB8AC3E}">
        <p14:creationId xmlns:p14="http://schemas.microsoft.com/office/powerpoint/2010/main" val="974079001"/>
      </p:ext>
    </p:extLst>
  </p:cSld>
  <p:clrMapOvr>
    <a:masterClrMapping/>
  </p:clrMapOvr>
  <mc:AlternateContent xmlns:mc="http://schemas.openxmlformats.org/markup-compatibility/2006" xmlns:p14="http://schemas.microsoft.com/office/powerpoint/2010/main">
    <mc:Choice Requires="p14">
      <p:transition spd="slow" p14:dur="2000" advTm="10455"/>
    </mc:Choice>
    <mc:Fallback xmlns="">
      <p:transition spd="slow" advTm="10455"/>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en-US" dirty="0"/>
              <a:t>Quantifying Anxiety and Fear:  MDAS</a:t>
            </a:r>
          </a:p>
        </p:txBody>
      </p:sp>
      <p:sp>
        <p:nvSpPr>
          <p:cNvPr id="475139" name="Rectangle 3"/>
          <p:cNvSpPr>
            <a:spLocks noGrp="1" noChangeArrowheads="1"/>
          </p:cNvSpPr>
          <p:nvPr>
            <p:ph sz="quarter" idx="1"/>
          </p:nvPr>
        </p:nvSpPr>
        <p:spPr/>
        <p:txBody>
          <a:bodyPr/>
          <a:lstStyle/>
          <a:p>
            <a:r>
              <a:rPr lang="en-US" dirty="0"/>
              <a:t>If you were about to have a LOCAL ANESTHETIC INJECTION in your gum, above an upper back tooth, how would you feel?</a:t>
            </a:r>
          </a:p>
          <a:p>
            <a:pPr lvl="1"/>
            <a:r>
              <a:rPr lang="en-US" dirty="0"/>
              <a:t>Not anxious</a:t>
            </a:r>
          </a:p>
          <a:p>
            <a:pPr lvl="1"/>
            <a:r>
              <a:rPr lang="en-US" dirty="0"/>
              <a:t>Slightly anxious</a:t>
            </a:r>
          </a:p>
          <a:p>
            <a:pPr lvl="1"/>
            <a:r>
              <a:rPr lang="en-US" dirty="0"/>
              <a:t>Fairly anxious</a:t>
            </a:r>
          </a:p>
          <a:p>
            <a:pPr lvl="1"/>
            <a:r>
              <a:rPr lang="en-US" dirty="0"/>
              <a:t>Very anxious</a:t>
            </a:r>
          </a:p>
          <a:p>
            <a:pPr lvl="1"/>
            <a:r>
              <a:rPr lang="en-US" dirty="0"/>
              <a:t>Extremely anxious</a:t>
            </a:r>
          </a:p>
        </p:txBody>
      </p:sp>
    </p:spTree>
    <p:extLst>
      <p:ext uri="{BB962C8B-B14F-4D97-AF65-F5344CB8AC3E}">
        <p14:creationId xmlns:p14="http://schemas.microsoft.com/office/powerpoint/2010/main" val="3747653240"/>
      </p:ext>
    </p:extLst>
  </p:cSld>
  <p:clrMapOvr>
    <a:masterClrMapping/>
  </p:clrMapOvr>
  <mc:AlternateContent xmlns:mc="http://schemas.openxmlformats.org/markup-compatibility/2006" xmlns:p14="http://schemas.microsoft.com/office/powerpoint/2010/main">
    <mc:Choice Requires="p14">
      <p:transition spd="slow" p14:dur="2000" advTm="13694"/>
    </mc:Choice>
    <mc:Fallback xmlns="">
      <p:transition spd="slow" advTm="1369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628650" y="384048"/>
            <a:ext cx="7886700" cy="883968"/>
          </a:xfrm>
        </p:spPr>
        <p:txBody>
          <a:bodyPr/>
          <a:lstStyle/>
          <a:p>
            <a:r>
              <a:rPr lang="en-US" dirty="0"/>
              <a:t>Quantifying Anxiety and Fear:  MDAS</a:t>
            </a:r>
          </a:p>
        </p:txBody>
      </p:sp>
      <p:sp>
        <p:nvSpPr>
          <p:cNvPr id="476163" name="Rectangle 3"/>
          <p:cNvSpPr>
            <a:spLocks noGrp="1" noChangeArrowheads="1"/>
          </p:cNvSpPr>
          <p:nvPr>
            <p:ph idx="1"/>
          </p:nvPr>
        </p:nvSpPr>
        <p:spPr>
          <a:xfrm>
            <a:off x="628650" y="1369219"/>
            <a:ext cx="7886700" cy="3263504"/>
          </a:xfrm>
        </p:spPr>
        <p:txBody>
          <a:bodyPr>
            <a:normAutofit fontScale="85000" lnSpcReduction="20000"/>
          </a:bodyPr>
          <a:lstStyle/>
          <a:p>
            <a:r>
              <a:rPr lang="en-US" dirty="0"/>
              <a:t>Not anxious</a:t>
            </a:r>
          </a:p>
          <a:p>
            <a:pPr lvl="1"/>
            <a:r>
              <a:rPr lang="en-US" dirty="0"/>
              <a:t>1</a:t>
            </a:r>
          </a:p>
          <a:p>
            <a:r>
              <a:rPr lang="en-US" dirty="0"/>
              <a:t>Slightly anxious</a:t>
            </a:r>
          </a:p>
          <a:p>
            <a:pPr lvl="1"/>
            <a:r>
              <a:rPr lang="en-US" dirty="0"/>
              <a:t>2</a:t>
            </a:r>
          </a:p>
          <a:p>
            <a:r>
              <a:rPr lang="en-US" dirty="0"/>
              <a:t>Fairly anxious</a:t>
            </a:r>
          </a:p>
          <a:p>
            <a:pPr lvl="1"/>
            <a:r>
              <a:rPr lang="en-US" dirty="0"/>
              <a:t>3</a:t>
            </a:r>
          </a:p>
          <a:p>
            <a:r>
              <a:rPr lang="en-US" dirty="0"/>
              <a:t>Very anxious</a:t>
            </a:r>
          </a:p>
          <a:p>
            <a:pPr lvl="1"/>
            <a:r>
              <a:rPr lang="en-US" dirty="0"/>
              <a:t>4</a:t>
            </a:r>
          </a:p>
          <a:p>
            <a:r>
              <a:rPr lang="en-US" dirty="0"/>
              <a:t>Extremely anxious</a:t>
            </a:r>
          </a:p>
          <a:p>
            <a:pPr lvl="1"/>
            <a:r>
              <a:rPr lang="en-US" dirty="0"/>
              <a:t>5</a:t>
            </a:r>
          </a:p>
          <a:p>
            <a:r>
              <a:rPr lang="en-US" dirty="0"/>
              <a:t>Total score</a:t>
            </a:r>
          </a:p>
          <a:p>
            <a:pPr lvl="1"/>
            <a:r>
              <a:rPr lang="en-US" dirty="0"/>
              <a:t>Range 5-25</a:t>
            </a:r>
          </a:p>
        </p:txBody>
      </p:sp>
    </p:spTree>
    <p:extLst>
      <p:ext uri="{BB962C8B-B14F-4D97-AF65-F5344CB8AC3E}">
        <p14:creationId xmlns:p14="http://schemas.microsoft.com/office/powerpoint/2010/main" val="2650884570"/>
      </p:ext>
    </p:extLst>
  </p:cSld>
  <p:clrMapOvr>
    <a:masterClrMapping/>
  </p:clrMapOvr>
  <mc:AlternateContent xmlns:mc="http://schemas.openxmlformats.org/markup-compatibility/2006" xmlns:p14="http://schemas.microsoft.com/office/powerpoint/2010/main">
    <mc:Choice Requires="p14">
      <p:transition spd="slow" p14:dur="2000" advTm="25968"/>
    </mc:Choice>
    <mc:Fallback xmlns="">
      <p:transition spd="slow" advTm="2596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Physical Exam</a:t>
            </a:r>
          </a:p>
        </p:txBody>
      </p:sp>
      <p:sp>
        <p:nvSpPr>
          <p:cNvPr id="16387" name="Rectangle 3"/>
          <p:cNvSpPr>
            <a:spLocks noGrp="1" noChangeArrowheads="1"/>
          </p:cNvSpPr>
          <p:nvPr>
            <p:ph type="body" sz="half" idx="1"/>
          </p:nvPr>
        </p:nvSpPr>
        <p:spPr/>
        <p:txBody>
          <a:bodyPr/>
          <a:lstStyle/>
          <a:p>
            <a:r>
              <a:rPr lang="en-US"/>
              <a:t>Visual inspection</a:t>
            </a:r>
          </a:p>
          <a:p>
            <a:r>
              <a:rPr lang="en-US"/>
              <a:t>Exercise tolerance</a:t>
            </a:r>
          </a:p>
          <a:p>
            <a:r>
              <a:rPr lang="en-US"/>
              <a:t>Heart and lungs</a:t>
            </a:r>
          </a:p>
          <a:p>
            <a:r>
              <a:rPr lang="en-US"/>
              <a:t>Range of motion</a:t>
            </a:r>
          </a:p>
          <a:p>
            <a:r>
              <a:rPr lang="en-US"/>
              <a:t>Nasal patency</a:t>
            </a:r>
          </a:p>
          <a:p>
            <a:r>
              <a:rPr lang="en-US"/>
              <a:t>Dentition</a:t>
            </a:r>
          </a:p>
          <a:p>
            <a:r>
              <a:rPr lang="en-US"/>
              <a:t>Tongue and neck size</a:t>
            </a:r>
          </a:p>
          <a:p>
            <a:r>
              <a:rPr lang="en-US"/>
              <a:t>Vital signs</a:t>
            </a:r>
          </a:p>
        </p:txBody>
      </p:sp>
      <p:graphicFrame>
        <p:nvGraphicFramePr>
          <p:cNvPr id="16388" name="Object 4">
            <a:hlinkClick r:id="" action="ppaction://ole?verb=0"/>
          </p:cNvPr>
          <p:cNvGraphicFramePr>
            <a:graphicFrameLocks noGrp="1"/>
          </p:cNvGraphicFramePr>
          <p:nvPr>
            <p:ph type="clipArt" sz="half" idx="2"/>
          </p:nvPr>
        </p:nvGraphicFramePr>
        <p:xfrm>
          <a:off x="4884106" y="1200150"/>
          <a:ext cx="3566789" cy="3371850"/>
        </p:xfrm>
        <a:graphic>
          <a:graphicData uri="http://schemas.openxmlformats.org/presentationml/2006/ole">
            <mc:AlternateContent xmlns:mc="http://schemas.openxmlformats.org/markup-compatibility/2006">
              <mc:Choice xmlns:v="urn:schemas-microsoft-com:vml" Requires="v">
                <p:oleObj spid="_x0000_s1032" name="Microsoft ClipArt Gallery" r:id="rId4" imgW="5576760" imgH="5271840" progId="MS_ClipArt_Gallery">
                  <p:embed/>
                </p:oleObj>
              </mc:Choice>
              <mc:Fallback>
                <p:oleObj name="Microsoft ClipArt Gallery" r:id="rId4" imgW="5576760" imgH="5271840" progId="MS_ClipArt_Gallery">
                  <p:embed/>
                  <p:pic>
                    <p:nvPicPr>
                      <p:cNvPr id="16388" name="Object 4">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106" y="1200150"/>
                        <a:ext cx="3566789" cy="337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19950082"/>
      </p:ext>
    </p:extLst>
  </p:cSld>
  <p:clrMapOvr>
    <a:masterClrMapping/>
  </p:clrMapOvr>
  <p:transition advTm="42587">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D3AC-74C4-7D48-9F63-78996FDB748F}"/>
              </a:ext>
            </a:extLst>
          </p:cNvPr>
          <p:cNvSpPr>
            <a:spLocks noGrp="1"/>
          </p:cNvSpPr>
          <p:nvPr>
            <p:ph type="title"/>
          </p:nvPr>
        </p:nvSpPr>
        <p:spPr>
          <a:xfrm>
            <a:off x="457200" y="205979"/>
            <a:ext cx="8229600" cy="857250"/>
          </a:xfrm>
        </p:spPr>
        <p:txBody>
          <a:bodyPr anchor="t">
            <a:normAutofit/>
          </a:bodyPr>
          <a:lstStyle/>
          <a:p>
            <a:r>
              <a:rPr lang="en-US" dirty="0"/>
              <a:t>Classification of Hypertension</a:t>
            </a:r>
          </a:p>
        </p:txBody>
      </p:sp>
      <p:graphicFrame>
        <p:nvGraphicFramePr>
          <p:cNvPr id="4" name="Content Placeholder 3">
            <a:extLst>
              <a:ext uri="{FF2B5EF4-FFF2-40B4-BE49-F238E27FC236}">
                <a16:creationId xmlns:a16="http://schemas.microsoft.com/office/drawing/2014/main" id="{1650F6CF-5068-214E-B785-569E93457D94}"/>
              </a:ext>
            </a:extLst>
          </p:cNvPr>
          <p:cNvGraphicFramePr>
            <a:graphicFrameLocks noGrp="1"/>
          </p:cNvGraphicFramePr>
          <p:nvPr>
            <p:ph type="tbl" idx="1"/>
            <p:extLst>
              <p:ext uri="{D42A27DB-BD31-4B8C-83A1-F6EECF244321}">
                <p14:modId xmlns:p14="http://schemas.microsoft.com/office/powerpoint/2010/main" val="380332259"/>
              </p:ext>
            </p:extLst>
          </p:nvPr>
        </p:nvGraphicFramePr>
        <p:xfrm>
          <a:off x="554367" y="1200150"/>
          <a:ext cx="8035266" cy="3371850"/>
        </p:xfrm>
        <a:graphic>
          <a:graphicData uri="http://schemas.openxmlformats.org/drawingml/2006/table">
            <a:tbl>
              <a:tblPr/>
              <a:tblGrid>
                <a:gridCol w="3360532">
                  <a:extLst>
                    <a:ext uri="{9D8B030D-6E8A-4147-A177-3AD203B41FA5}">
                      <a16:colId xmlns:a16="http://schemas.microsoft.com/office/drawing/2014/main" val="3044717884"/>
                    </a:ext>
                  </a:extLst>
                </a:gridCol>
                <a:gridCol w="2337367">
                  <a:extLst>
                    <a:ext uri="{9D8B030D-6E8A-4147-A177-3AD203B41FA5}">
                      <a16:colId xmlns:a16="http://schemas.microsoft.com/office/drawing/2014/main" val="2054031921"/>
                    </a:ext>
                  </a:extLst>
                </a:gridCol>
                <a:gridCol w="2337367">
                  <a:extLst>
                    <a:ext uri="{9D8B030D-6E8A-4147-A177-3AD203B41FA5}">
                      <a16:colId xmlns:a16="http://schemas.microsoft.com/office/drawing/2014/main" val="1961413866"/>
                    </a:ext>
                  </a:extLst>
                </a:gridCol>
              </a:tblGrid>
              <a:tr h="561975">
                <a:tc rowSpan="2">
                  <a:txBody>
                    <a:bodyPr/>
                    <a:lstStyle/>
                    <a:p>
                      <a:pPr algn="l" fontAlgn="auto"/>
                      <a:r>
                        <a:rPr lang="en-US" sz="2400" b="1" i="1" cap="all">
                          <a:solidFill>
                            <a:srgbClr val="444444"/>
                          </a:solidFill>
                          <a:effectLst/>
                          <a:latin typeface="Arial" panose="020B0604020202020204" pitchFamily="34" charset="0"/>
                        </a:rPr>
                        <a:t>CLASSIFICATION†</a:t>
                      </a:r>
                      <a:endParaRPr lang="en-US" sz="2400" b="1" i="0" cap="all">
                        <a:solidFill>
                          <a:srgbClr val="444444"/>
                        </a:solidFill>
                        <a:effectLst/>
                        <a:latin typeface="Arial" panose="020B0604020202020204" pitchFamily="34" charset="0"/>
                      </a:endParaRPr>
                    </a:p>
                  </a:txBody>
                  <a:tcPr marL="94222" marR="113065" marT="56533" marB="56533" anchor="b">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solidFill>
                      <a:srgbClr val="DCE3E8"/>
                    </a:solidFill>
                  </a:tcPr>
                </a:tc>
                <a:tc gridSpan="2">
                  <a:txBody>
                    <a:bodyPr/>
                    <a:lstStyle/>
                    <a:p>
                      <a:pPr algn="l" fontAlgn="auto"/>
                      <a:r>
                        <a:rPr lang="en-US" sz="2400" b="1" i="1" cap="all">
                          <a:solidFill>
                            <a:srgbClr val="444444"/>
                          </a:solidFill>
                          <a:effectLst/>
                          <a:latin typeface="Arial" panose="020B0604020202020204" pitchFamily="34" charset="0"/>
                        </a:rPr>
                        <a:t>BLOOD PRESSURE (MM HG)</a:t>
                      </a:r>
                      <a:endParaRPr lang="en-US" sz="2400" b="1" i="0" cap="all">
                        <a:solidFill>
                          <a:srgbClr val="444444"/>
                        </a:solidFill>
                        <a:effectLst/>
                        <a:latin typeface="Arial" panose="020B0604020202020204" pitchFamily="34" charset="0"/>
                      </a:endParaRPr>
                    </a:p>
                  </a:txBody>
                  <a:tcPr marL="94222" marR="113065" marT="56533" marB="56533" anchor="b">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solidFill>
                      <a:srgbClr val="DCE3E8"/>
                    </a:solidFill>
                  </a:tcPr>
                </a:tc>
                <a:tc hMerge="1">
                  <a:txBody>
                    <a:bodyPr/>
                    <a:lstStyle/>
                    <a:p>
                      <a:endParaRPr lang="en-US"/>
                    </a:p>
                  </a:txBody>
                  <a:tcPr/>
                </a:tc>
                <a:extLst>
                  <a:ext uri="{0D108BD9-81ED-4DB2-BD59-A6C34878D82A}">
                    <a16:rowId xmlns:a16="http://schemas.microsoft.com/office/drawing/2014/main" val="2733855260"/>
                  </a:ext>
                </a:extLst>
              </a:tr>
              <a:tr h="561975">
                <a:tc vMerge="1">
                  <a:txBody>
                    <a:bodyPr/>
                    <a:lstStyle/>
                    <a:p>
                      <a:endParaRPr lang="en-US"/>
                    </a:p>
                  </a:txBody>
                  <a:tcPr/>
                </a:tc>
                <a:tc>
                  <a:txBody>
                    <a:bodyPr/>
                    <a:lstStyle/>
                    <a:p>
                      <a:pPr algn="l" fontAlgn="auto"/>
                      <a:r>
                        <a:rPr lang="en-US" sz="2400" b="1" i="1" cap="all">
                          <a:solidFill>
                            <a:srgbClr val="444444"/>
                          </a:solidFill>
                          <a:effectLst/>
                          <a:latin typeface="Arial" panose="020B0604020202020204" pitchFamily="34" charset="0"/>
                        </a:rPr>
                        <a:t>SYSTOLIC</a:t>
                      </a:r>
                      <a:endParaRPr lang="en-US" sz="2400" b="1" i="0" cap="all">
                        <a:solidFill>
                          <a:srgbClr val="444444"/>
                        </a:solidFill>
                        <a:effectLst/>
                        <a:latin typeface="Arial" panose="020B0604020202020204" pitchFamily="34" charset="0"/>
                      </a:endParaRPr>
                    </a:p>
                  </a:txBody>
                  <a:tcPr marL="94222" marR="113065" marT="56533" marB="56533" anchor="b">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solidFill>
                      <a:srgbClr val="DCE3E8"/>
                    </a:solidFill>
                  </a:tcPr>
                </a:tc>
                <a:tc>
                  <a:txBody>
                    <a:bodyPr/>
                    <a:lstStyle/>
                    <a:p>
                      <a:pPr algn="l" fontAlgn="auto"/>
                      <a:r>
                        <a:rPr lang="en-US" sz="2400" b="1" i="1" cap="all">
                          <a:solidFill>
                            <a:srgbClr val="444444"/>
                          </a:solidFill>
                          <a:effectLst/>
                          <a:latin typeface="Arial" panose="020B0604020202020204" pitchFamily="34" charset="0"/>
                        </a:rPr>
                        <a:t>DIASTOLIC</a:t>
                      </a:r>
                      <a:endParaRPr lang="en-US" sz="2400" b="1" i="0" cap="all">
                        <a:solidFill>
                          <a:srgbClr val="444444"/>
                        </a:solidFill>
                        <a:effectLst/>
                        <a:latin typeface="Arial" panose="020B0604020202020204" pitchFamily="34" charset="0"/>
                      </a:endParaRPr>
                    </a:p>
                  </a:txBody>
                  <a:tcPr marL="94222" marR="113065" marT="56533" marB="56533" anchor="b">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solidFill>
                      <a:srgbClr val="DCE3E8"/>
                    </a:solidFill>
                  </a:tcPr>
                </a:tc>
                <a:extLst>
                  <a:ext uri="{0D108BD9-81ED-4DB2-BD59-A6C34878D82A}">
                    <a16:rowId xmlns:a16="http://schemas.microsoft.com/office/drawing/2014/main" val="1300644204"/>
                  </a:ext>
                </a:extLst>
              </a:tr>
              <a:tr h="561975">
                <a:tc>
                  <a:txBody>
                    <a:bodyPr/>
                    <a:lstStyle/>
                    <a:p>
                      <a:pPr algn="l" fontAlgn="t"/>
                      <a:r>
                        <a:rPr lang="en-US" sz="2400" b="0" i="0">
                          <a:solidFill>
                            <a:schemeClr val="tx1"/>
                          </a:solidFill>
                          <a:effectLst/>
                          <a:latin typeface="Arial" panose="020B0604020202020204" pitchFamily="34" charset="0"/>
                        </a:rPr>
                        <a:t>Normal</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119 or lower</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79 or lower</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extLst>
                  <a:ext uri="{0D108BD9-81ED-4DB2-BD59-A6C34878D82A}">
                    <a16:rowId xmlns:a16="http://schemas.microsoft.com/office/drawing/2014/main" val="2509927961"/>
                  </a:ext>
                </a:extLst>
              </a:tr>
              <a:tr h="561975">
                <a:tc>
                  <a:txBody>
                    <a:bodyPr/>
                    <a:lstStyle/>
                    <a:p>
                      <a:pPr algn="l" fontAlgn="t"/>
                      <a:r>
                        <a:rPr lang="en-US" sz="2400" b="0" i="0">
                          <a:solidFill>
                            <a:schemeClr val="tx1"/>
                          </a:solidFill>
                          <a:effectLst/>
                          <a:latin typeface="Arial" panose="020B0604020202020204" pitchFamily="34" charset="0"/>
                        </a:rPr>
                        <a:t>Prehypertension</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120 to 139</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80 to 89</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extLst>
                  <a:ext uri="{0D108BD9-81ED-4DB2-BD59-A6C34878D82A}">
                    <a16:rowId xmlns:a16="http://schemas.microsoft.com/office/drawing/2014/main" val="2307811425"/>
                  </a:ext>
                </a:extLst>
              </a:tr>
              <a:tr h="561975">
                <a:tc>
                  <a:txBody>
                    <a:bodyPr/>
                    <a:lstStyle/>
                    <a:p>
                      <a:pPr algn="l" fontAlgn="t"/>
                      <a:r>
                        <a:rPr lang="en-US" sz="2400" b="0" i="0">
                          <a:solidFill>
                            <a:schemeClr val="tx1"/>
                          </a:solidFill>
                          <a:effectLst/>
                          <a:latin typeface="Arial" panose="020B0604020202020204" pitchFamily="34" charset="0"/>
                        </a:rPr>
                        <a:t>Stage 1 hypertension</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140 to 159</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90 to 99</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extLst>
                  <a:ext uri="{0D108BD9-81ED-4DB2-BD59-A6C34878D82A}">
                    <a16:rowId xmlns:a16="http://schemas.microsoft.com/office/drawing/2014/main" val="3584230311"/>
                  </a:ext>
                </a:extLst>
              </a:tr>
              <a:tr h="561975">
                <a:tc>
                  <a:txBody>
                    <a:bodyPr/>
                    <a:lstStyle/>
                    <a:p>
                      <a:pPr algn="l" fontAlgn="t"/>
                      <a:r>
                        <a:rPr lang="en-US" sz="2400" b="0" i="0">
                          <a:solidFill>
                            <a:schemeClr val="tx1"/>
                          </a:solidFill>
                          <a:effectLst/>
                          <a:latin typeface="Arial" panose="020B0604020202020204" pitchFamily="34" charset="0"/>
                        </a:rPr>
                        <a:t>Stage 2 hypertension</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a:solidFill>
                            <a:schemeClr val="tx1"/>
                          </a:solidFill>
                          <a:effectLst/>
                          <a:latin typeface="Arial" panose="020B0604020202020204" pitchFamily="34" charset="0"/>
                        </a:rPr>
                        <a:t>160 or higher</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tc>
                  <a:txBody>
                    <a:bodyPr/>
                    <a:lstStyle/>
                    <a:p>
                      <a:pPr algn="l" fontAlgn="t"/>
                      <a:r>
                        <a:rPr lang="en-US" sz="2400" b="0" i="0" dirty="0">
                          <a:solidFill>
                            <a:schemeClr val="tx1"/>
                          </a:solidFill>
                          <a:effectLst/>
                          <a:latin typeface="Arial" panose="020B0604020202020204" pitchFamily="34" charset="0"/>
                        </a:rPr>
                        <a:t>100 or higher</a:t>
                      </a:r>
                    </a:p>
                  </a:txBody>
                  <a:tcPr marL="113065" marR="113065" marT="56533" marB="56533">
                    <a:lnL>
                      <a:noFill/>
                    </a:lnL>
                    <a:lnR>
                      <a:noFill/>
                    </a:lnR>
                    <a:lnT w="9525" cap="flat" cmpd="sng" algn="ctr">
                      <a:solidFill>
                        <a:srgbClr val="DADADA"/>
                      </a:solidFill>
                      <a:prstDash val="dot"/>
                      <a:round/>
                      <a:headEnd type="none" w="med" len="med"/>
                      <a:tailEnd type="none" w="med" len="med"/>
                    </a:lnT>
                    <a:lnB w="9525" cap="flat" cmpd="sng" algn="ctr">
                      <a:solidFill>
                        <a:srgbClr val="DADADA"/>
                      </a:solidFill>
                      <a:prstDash val="dot"/>
                      <a:round/>
                      <a:headEnd type="none" w="med" len="med"/>
                      <a:tailEnd type="none" w="med" len="med"/>
                    </a:lnB>
                  </a:tcPr>
                </a:tc>
                <a:extLst>
                  <a:ext uri="{0D108BD9-81ED-4DB2-BD59-A6C34878D82A}">
                    <a16:rowId xmlns:a16="http://schemas.microsoft.com/office/drawing/2014/main" val="26495396"/>
                  </a:ext>
                </a:extLst>
              </a:tr>
            </a:tbl>
          </a:graphicData>
        </a:graphic>
      </p:graphicFrame>
    </p:spTree>
    <p:extLst>
      <p:ext uri="{BB962C8B-B14F-4D97-AF65-F5344CB8AC3E}">
        <p14:creationId xmlns:p14="http://schemas.microsoft.com/office/powerpoint/2010/main" val="2534401029"/>
      </p:ext>
    </p:extLst>
  </p:cSld>
  <p:clrMapOvr>
    <a:masterClrMapping/>
  </p:clrMapOvr>
  <mc:AlternateContent xmlns:mc="http://schemas.openxmlformats.org/markup-compatibility/2006" xmlns:p14="http://schemas.microsoft.com/office/powerpoint/2010/main">
    <mc:Choice Requires="p14">
      <p:transition spd="slow" p14:dur="2000" advTm="39181"/>
    </mc:Choice>
    <mc:Fallback xmlns="">
      <p:transition spd="slow" advTm="39181"/>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28650" y="384048"/>
            <a:ext cx="7886700" cy="883968"/>
          </a:xfrm>
        </p:spPr>
        <p:txBody>
          <a:bodyPr/>
          <a:lstStyle/>
          <a:p>
            <a:r>
              <a:rPr lang="en-US" dirty="0"/>
              <a:t>Medical Consultation</a:t>
            </a:r>
          </a:p>
        </p:txBody>
      </p:sp>
      <p:sp>
        <p:nvSpPr>
          <p:cNvPr id="38915" name="Rectangle 3"/>
          <p:cNvSpPr>
            <a:spLocks noGrp="1" noChangeArrowheads="1"/>
          </p:cNvSpPr>
          <p:nvPr>
            <p:ph idx="1"/>
          </p:nvPr>
        </p:nvSpPr>
        <p:spPr>
          <a:xfrm>
            <a:off x="628650" y="1369219"/>
            <a:ext cx="7886700" cy="3263504"/>
          </a:xfrm>
        </p:spPr>
        <p:txBody>
          <a:bodyPr>
            <a:normAutofit fontScale="92500" lnSpcReduction="20000"/>
          </a:bodyPr>
          <a:lstStyle/>
          <a:p>
            <a:r>
              <a:rPr lang="en-US" dirty="0"/>
              <a:t>Purpose of pretreatment evaluation is to assess the patient’s current medical status, not to give medical clearance</a:t>
            </a:r>
          </a:p>
          <a:p>
            <a:pPr lvl="1"/>
            <a:r>
              <a:rPr lang="en-US" dirty="0"/>
              <a:t>Treatment to be rendered</a:t>
            </a:r>
          </a:p>
          <a:p>
            <a:pPr lvl="1"/>
            <a:r>
              <a:rPr lang="en-US" dirty="0"/>
              <a:t>Review of medical history</a:t>
            </a:r>
          </a:p>
          <a:p>
            <a:pPr lvl="1"/>
            <a:r>
              <a:rPr lang="en-US" dirty="0"/>
              <a:t>Request assessment of medical condition</a:t>
            </a:r>
          </a:p>
          <a:p>
            <a:r>
              <a:rPr lang="en-US" dirty="0"/>
              <a:t>A physician can neither grant nor deny you the right to treat your patient in the manner you deem necessary</a:t>
            </a:r>
          </a:p>
          <a:p>
            <a:r>
              <a:rPr lang="en-US" dirty="0"/>
              <a:t>Direct the consultant to address specific questions and issues</a:t>
            </a:r>
          </a:p>
          <a:p>
            <a:pPr lvl="1"/>
            <a:r>
              <a:rPr lang="en-US" dirty="0"/>
              <a:t>Stress test needed - delay treatment?</a:t>
            </a:r>
          </a:p>
          <a:p>
            <a:pPr lvl="1"/>
            <a:r>
              <a:rPr lang="en-US" dirty="0"/>
              <a:t>Anticoagulation - modify regimen?</a:t>
            </a:r>
          </a:p>
          <a:p>
            <a:pPr lvl="1"/>
            <a:r>
              <a:rPr lang="en-US" dirty="0"/>
              <a:t>Asthma management – pretreatment?</a:t>
            </a:r>
          </a:p>
          <a:p>
            <a:endParaRPr lang="en-US" dirty="0"/>
          </a:p>
        </p:txBody>
      </p:sp>
    </p:spTree>
    <p:extLst>
      <p:ext uri="{BB962C8B-B14F-4D97-AF65-F5344CB8AC3E}">
        <p14:creationId xmlns:p14="http://schemas.microsoft.com/office/powerpoint/2010/main" val="1575128381"/>
      </p:ext>
    </p:extLst>
  </p:cSld>
  <p:clrMapOvr>
    <a:masterClrMapping/>
  </p:clrMapOvr>
  <mc:AlternateContent xmlns:mc="http://schemas.openxmlformats.org/markup-compatibility/2006" xmlns:p14="http://schemas.microsoft.com/office/powerpoint/2010/main">
    <mc:Choice Requires="p14">
      <p:transition spd="slow" p14:dur="2000" advTm="92671"/>
    </mc:Choice>
    <mc:Fallback xmlns="">
      <p:transition spd="slow" advTm="92671"/>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ormAutofit/>
          </a:bodyPr>
          <a:lstStyle/>
          <a:p>
            <a:r>
              <a:rPr lang="en-US" sz="2200"/>
              <a:t>Conditions Requiring Medical Consultation</a:t>
            </a:r>
          </a:p>
        </p:txBody>
      </p:sp>
      <p:sp>
        <p:nvSpPr>
          <p:cNvPr id="4" name="Text Placeholder 3"/>
          <p:cNvSpPr>
            <a:spLocks noGrp="1"/>
          </p:cNvSpPr>
          <p:nvPr>
            <p:ph type="body" sz="half" idx="2"/>
          </p:nvPr>
        </p:nvSpPr>
        <p:spPr>
          <a:xfrm>
            <a:off x="437990" y="1543050"/>
            <a:ext cx="3141029" cy="2858691"/>
          </a:xfrm>
        </p:spPr>
        <p:txBody>
          <a:bodyPr>
            <a:normAutofit/>
          </a:bodyPr>
          <a:lstStyle/>
          <a:p>
            <a:pPr marL="0" indent="0">
              <a:buNone/>
            </a:pPr>
            <a:r>
              <a:rPr lang="en-US" b="1" u="sng" dirty="0"/>
              <a:t>Cardiovascular</a:t>
            </a:r>
          </a:p>
          <a:p>
            <a:endParaRPr lang="en-US" dirty="0"/>
          </a:p>
        </p:txBody>
      </p:sp>
      <p:graphicFrame>
        <p:nvGraphicFramePr>
          <p:cNvPr id="18" name="Content Placeholder 2">
            <a:extLst>
              <a:ext uri="{FF2B5EF4-FFF2-40B4-BE49-F238E27FC236}">
                <a16:creationId xmlns:a16="http://schemas.microsoft.com/office/drawing/2014/main" id="{A8174B47-D459-48B7-9BC3-3DE63468C7BF}"/>
              </a:ext>
            </a:extLst>
          </p:cNvPr>
          <p:cNvGraphicFramePr>
            <a:graphicFrameLocks noGrp="1"/>
          </p:cNvGraphicFramePr>
          <p:nvPr>
            <p:ph idx="1"/>
            <p:extLst>
              <p:ext uri="{D42A27DB-BD31-4B8C-83A1-F6EECF244321}">
                <p14:modId xmlns:p14="http://schemas.microsoft.com/office/powerpoint/2010/main" val="467919181"/>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7593666"/>
      </p:ext>
    </p:extLst>
  </p:cSld>
  <p:clrMapOvr>
    <a:masterClrMapping/>
  </p:clrMapOvr>
  <mc:AlternateContent xmlns:mc="http://schemas.openxmlformats.org/markup-compatibility/2006" xmlns:p14="http://schemas.microsoft.com/office/powerpoint/2010/main">
    <mc:Choice Requires="p14">
      <p:transition spd="slow" p14:dur="2000" advTm="36746"/>
    </mc:Choice>
    <mc:Fallback xmlns="">
      <p:transition spd="slow" advTm="3674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ormAutofit/>
          </a:bodyPr>
          <a:lstStyle/>
          <a:p>
            <a:r>
              <a:rPr lang="en-US" sz="2200" dirty="0"/>
              <a:t>Conditions Requiring Medical Consultation</a:t>
            </a:r>
          </a:p>
        </p:txBody>
      </p:sp>
      <p:sp>
        <p:nvSpPr>
          <p:cNvPr id="9" name="Text Placeholder 3">
            <a:extLst>
              <a:ext uri="{FF2B5EF4-FFF2-40B4-BE49-F238E27FC236}">
                <a16:creationId xmlns:a16="http://schemas.microsoft.com/office/drawing/2014/main" id="{37AFF283-F4FA-4EF8-9EA8-5BE0AA7D4D69}"/>
              </a:ext>
            </a:extLst>
          </p:cNvPr>
          <p:cNvSpPr>
            <a:spLocks noGrp="1"/>
          </p:cNvSpPr>
          <p:nvPr>
            <p:ph type="body" sz="half" idx="2"/>
          </p:nvPr>
        </p:nvSpPr>
        <p:spPr>
          <a:xfrm>
            <a:off x="437990" y="1543050"/>
            <a:ext cx="3141029" cy="2858691"/>
          </a:xfrm>
        </p:spPr>
        <p:txBody>
          <a:bodyPr/>
          <a:lstStyle/>
          <a:p>
            <a:pPr algn="ctr"/>
            <a:r>
              <a:rPr lang="en-US" b="1" u="sng" dirty="0"/>
              <a:t>Respiratory</a:t>
            </a:r>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r>
              <a:rPr lang="en-US" b="1" u="sng" dirty="0"/>
              <a:t>CNS </a:t>
            </a:r>
          </a:p>
        </p:txBody>
      </p:sp>
      <p:graphicFrame>
        <p:nvGraphicFramePr>
          <p:cNvPr id="7" name="Content Placeholder 2">
            <a:extLst>
              <a:ext uri="{FF2B5EF4-FFF2-40B4-BE49-F238E27FC236}">
                <a16:creationId xmlns:a16="http://schemas.microsoft.com/office/drawing/2014/main" id="{0BC5A614-39C2-457E-889B-4E831ED3D2AA}"/>
              </a:ext>
            </a:extLst>
          </p:cNvPr>
          <p:cNvGraphicFramePr>
            <a:graphicFrameLocks noGrp="1"/>
          </p:cNvGraphicFramePr>
          <p:nvPr>
            <p:ph idx="1"/>
            <p:extLst>
              <p:ext uri="{D42A27DB-BD31-4B8C-83A1-F6EECF244321}">
                <p14:modId xmlns:p14="http://schemas.microsoft.com/office/powerpoint/2010/main" val="946918"/>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6303934"/>
      </p:ext>
    </p:extLst>
  </p:cSld>
  <p:clrMapOvr>
    <a:masterClrMapping/>
  </p:clrMapOvr>
  <mc:AlternateContent xmlns:mc="http://schemas.openxmlformats.org/markup-compatibility/2006" xmlns:p14="http://schemas.microsoft.com/office/powerpoint/2010/main">
    <mc:Choice Requires="p14">
      <p:transition spd="slow" p14:dur="2000" advTm="31597"/>
    </mc:Choice>
    <mc:Fallback xmlns="">
      <p:transition spd="slow" advTm="3159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ormAutofit/>
          </a:bodyPr>
          <a:lstStyle/>
          <a:p>
            <a:r>
              <a:rPr lang="en-US" sz="2200"/>
              <a:t>Conditions Requiring Medical Consultation</a:t>
            </a:r>
          </a:p>
        </p:txBody>
      </p:sp>
      <p:sp>
        <p:nvSpPr>
          <p:cNvPr id="11" name="Text Placeholder 3">
            <a:extLst>
              <a:ext uri="{FF2B5EF4-FFF2-40B4-BE49-F238E27FC236}">
                <a16:creationId xmlns:a16="http://schemas.microsoft.com/office/drawing/2014/main" id="{9269F134-C02C-4275-AAB8-075B1EB83A8B}"/>
              </a:ext>
            </a:extLst>
          </p:cNvPr>
          <p:cNvSpPr>
            <a:spLocks noGrp="1"/>
          </p:cNvSpPr>
          <p:nvPr>
            <p:ph type="body" sz="half" idx="2"/>
          </p:nvPr>
        </p:nvSpPr>
        <p:spPr>
          <a:xfrm>
            <a:off x="437990" y="1543050"/>
            <a:ext cx="3141029" cy="2858691"/>
          </a:xfrm>
        </p:spPr>
        <p:txBody>
          <a:bodyPr>
            <a:normAutofit/>
          </a:bodyPr>
          <a:lstStyle/>
          <a:p>
            <a:pPr algn="ctr"/>
            <a:r>
              <a:rPr lang="en-US" b="1" u="sng" dirty="0"/>
              <a:t>Metabolic/Endocrine</a:t>
            </a:r>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r>
              <a:rPr lang="en-US" b="1" u="sng" dirty="0"/>
              <a:t>Hepatic</a:t>
            </a:r>
          </a:p>
        </p:txBody>
      </p:sp>
      <p:graphicFrame>
        <p:nvGraphicFramePr>
          <p:cNvPr id="12" name="Content Placeholder 2">
            <a:extLst>
              <a:ext uri="{FF2B5EF4-FFF2-40B4-BE49-F238E27FC236}">
                <a16:creationId xmlns:a16="http://schemas.microsoft.com/office/drawing/2014/main" id="{6AAAAD82-BEE7-447D-BC3D-732FADB5CCCC}"/>
              </a:ext>
            </a:extLst>
          </p:cNvPr>
          <p:cNvGraphicFramePr>
            <a:graphicFrameLocks noGrp="1"/>
          </p:cNvGraphicFramePr>
          <p:nvPr>
            <p:ph idx="1"/>
            <p:extLst>
              <p:ext uri="{D42A27DB-BD31-4B8C-83A1-F6EECF244321}">
                <p14:modId xmlns:p14="http://schemas.microsoft.com/office/powerpoint/2010/main" val="1126460398"/>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453907"/>
      </p:ext>
    </p:extLst>
  </p:cSld>
  <p:clrMapOvr>
    <a:masterClrMapping/>
  </p:clrMapOvr>
  <mc:AlternateContent xmlns:mc="http://schemas.openxmlformats.org/markup-compatibility/2006" xmlns:p14="http://schemas.microsoft.com/office/powerpoint/2010/main">
    <mc:Choice Requires="p14">
      <p:transition spd="slow" p14:dur="2000" advTm="36780"/>
    </mc:Choice>
    <mc:Fallback xmlns="">
      <p:transition spd="slow" advTm="3678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ormAutofit/>
          </a:bodyPr>
          <a:lstStyle/>
          <a:p>
            <a:r>
              <a:rPr lang="en-US" sz="2200"/>
              <a:t>Conditions Requiring Medical Consultation</a:t>
            </a:r>
          </a:p>
        </p:txBody>
      </p:sp>
      <p:sp>
        <p:nvSpPr>
          <p:cNvPr id="9" name="Text Placeholder 3">
            <a:extLst>
              <a:ext uri="{FF2B5EF4-FFF2-40B4-BE49-F238E27FC236}">
                <a16:creationId xmlns:a16="http://schemas.microsoft.com/office/drawing/2014/main" id="{A365194F-0A7D-42ED-A8AF-8315D2E7E5F7}"/>
              </a:ext>
            </a:extLst>
          </p:cNvPr>
          <p:cNvSpPr>
            <a:spLocks noGrp="1"/>
          </p:cNvSpPr>
          <p:nvPr>
            <p:ph type="body" sz="half" idx="2"/>
          </p:nvPr>
        </p:nvSpPr>
        <p:spPr>
          <a:xfrm>
            <a:off x="437990" y="1543050"/>
            <a:ext cx="3141029" cy="2858691"/>
          </a:xfrm>
        </p:spPr>
        <p:txBody>
          <a:bodyPr>
            <a:normAutofit/>
          </a:bodyPr>
          <a:lstStyle/>
          <a:p>
            <a:pPr algn="ctr"/>
            <a:r>
              <a:rPr lang="en-US" b="1" u="sng" dirty="0"/>
              <a:t>Renal</a:t>
            </a:r>
          </a:p>
          <a:p>
            <a:pPr algn="ctr"/>
            <a:endParaRPr lang="en-US" b="1" u="sng" dirty="0"/>
          </a:p>
          <a:p>
            <a:pPr algn="ctr"/>
            <a:endParaRPr lang="en-US" b="1" u="sng" dirty="0"/>
          </a:p>
          <a:p>
            <a:pPr algn="ctr"/>
            <a:r>
              <a:rPr lang="en-US" b="1" u="sng" dirty="0"/>
              <a:t>GI</a:t>
            </a:r>
            <a:r>
              <a:rPr lang="en-US" dirty="0"/>
              <a:t> </a:t>
            </a:r>
          </a:p>
          <a:p>
            <a:pPr algn="ctr"/>
            <a:endParaRPr lang="en-US" dirty="0"/>
          </a:p>
          <a:p>
            <a:pPr algn="ctr"/>
            <a:r>
              <a:rPr lang="en-US" b="1" u="sng" dirty="0"/>
              <a:t>Transplants</a:t>
            </a:r>
          </a:p>
          <a:p>
            <a:pPr algn="ctr"/>
            <a:endParaRPr lang="en-US" dirty="0"/>
          </a:p>
          <a:p>
            <a:pPr algn="ctr"/>
            <a:endParaRPr lang="en-US" b="1" u="sng" dirty="0"/>
          </a:p>
          <a:p>
            <a:endParaRPr lang="en-US" dirty="0"/>
          </a:p>
        </p:txBody>
      </p:sp>
      <p:graphicFrame>
        <p:nvGraphicFramePr>
          <p:cNvPr id="10" name="Content Placeholder 2">
            <a:extLst>
              <a:ext uri="{FF2B5EF4-FFF2-40B4-BE49-F238E27FC236}">
                <a16:creationId xmlns:a16="http://schemas.microsoft.com/office/drawing/2014/main" id="{AA3BF9EC-F659-4BCC-99CF-D5B0B615D11F}"/>
              </a:ext>
            </a:extLst>
          </p:cNvPr>
          <p:cNvGraphicFramePr>
            <a:graphicFrameLocks noGrp="1"/>
          </p:cNvGraphicFramePr>
          <p:nvPr>
            <p:ph idx="1"/>
            <p:extLst>
              <p:ext uri="{D42A27DB-BD31-4B8C-83A1-F6EECF244321}">
                <p14:modId xmlns:p14="http://schemas.microsoft.com/office/powerpoint/2010/main" val="1073670549"/>
              </p:ext>
            </p:extLst>
          </p:nvPr>
        </p:nvGraphicFramePr>
        <p:xfrm>
          <a:off x="3887391" y="740569"/>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5183514"/>
      </p:ext>
    </p:extLst>
  </p:cSld>
  <p:clrMapOvr>
    <a:masterClrMapping/>
  </p:clrMapOvr>
  <mc:AlternateContent xmlns:mc="http://schemas.openxmlformats.org/markup-compatibility/2006" xmlns:p14="http://schemas.microsoft.com/office/powerpoint/2010/main">
    <mc:Choice Requires="p14">
      <p:transition spd="slow" p14:dur="2000" advTm="17597"/>
    </mc:Choice>
    <mc:Fallback xmlns="">
      <p:transition spd="slow" advTm="1759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7BF6C2-91B8-8B43-9EF3-7FD90CCF9535}"/>
              </a:ext>
            </a:extLst>
          </p:cNvPr>
          <p:cNvSpPr>
            <a:spLocks noGrp="1"/>
          </p:cNvSpPr>
          <p:nvPr>
            <p:ph type="title"/>
          </p:nvPr>
        </p:nvSpPr>
        <p:spPr>
          <a:xfrm>
            <a:off x="571500" y="419758"/>
            <a:ext cx="2875430" cy="782741"/>
          </a:xfrm>
        </p:spPr>
        <p:txBody>
          <a:bodyPr anchor="t" anchorCtr="0">
            <a:normAutofit fontScale="90000"/>
          </a:bodyPr>
          <a:lstStyle/>
          <a:p>
            <a:r>
              <a:rPr lang="en-US" dirty="0"/>
              <a:t>Nitrous Oxide ”Frolics”</a:t>
            </a:r>
            <a:br>
              <a:rPr lang="en-US" dirty="0"/>
            </a:br>
            <a:br>
              <a:rPr lang="en-US" dirty="0"/>
            </a:br>
            <a:endParaRPr lang="en-US" dirty="0"/>
          </a:p>
        </p:txBody>
      </p:sp>
      <p:pic>
        <p:nvPicPr>
          <p:cNvPr id="6" name="Picture 2" descr="msotw9_temp0">
            <a:extLst>
              <a:ext uri="{FF2B5EF4-FFF2-40B4-BE49-F238E27FC236}">
                <a16:creationId xmlns:a16="http://schemas.microsoft.com/office/drawing/2014/main" id="{ECA4785F-13EA-9146-94A1-EE896B9B25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95" t="8807" r="45158" b="43556"/>
          <a:stretch>
            <a:fillRect/>
          </a:stretch>
        </p:blipFill>
        <p:spPr bwMode="auto">
          <a:xfrm>
            <a:off x="4337462" y="7682"/>
            <a:ext cx="3820886" cy="51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0D77AB40-D530-1742-A7B4-6A9E815274E5}"/>
              </a:ext>
            </a:extLst>
          </p:cNvPr>
          <p:cNvSpPr>
            <a:spLocks noGrp="1"/>
          </p:cNvSpPr>
          <p:nvPr>
            <p:ph type="body" sz="quarter" idx="18"/>
          </p:nvPr>
        </p:nvSpPr>
        <p:spPr>
          <a:xfrm>
            <a:off x="428995" y="2571751"/>
            <a:ext cx="2881913" cy="1168235"/>
          </a:xfrm>
        </p:spPr>
        <p:txBody>
          <a:bodyPr/>
          <a:lstStyle/>
          <a:p>
            <a:r>
              <a:rPr lang="en-US" dirty="0"/>
              <a:t>London, 1830’s</a:t>
            </a:r>
          </a:p>
        </p:txBody>
      </p:sp>
      <p:sp>
        <p:nvSpPr>
          <p:cNvPr id="2" name="Slide Number Placeholder 1">
            <a:extLst>
              <a:ext uri="{FF2B5EF4-FFF2-40B4-BE49-F238E27FC236}">
                <a16:creationId xmlns:a16="http://schemas.microsoft.com/office/drawing/2014/main" id="{8C63FD4D-75B0-BC45-8B93-7A083827D452}"/>
              </a:ext>
            </a:extLst>
          </p:cNvPr>
          <p:cNvSpPr>
            <a:spLocks noGrp="1"/>
          </p:cNvSpPr>
          <p:nvPr>
            <p:ph type="sldNum" sz="quarter" idx="12"/>
          </p:nvPr>
        </p:nvSpPr>
        <p:spPr/>
        <p:txBody>
          <a:bodyPr/>
          <a:lstStyle/>
          <a:p>
            <a:fld id="{13D2E340-0663-474B-992C-9192B5C45E57}" type="slidenum">
              <a:rPr lang="en-ZA" smtClean="0"/>
              <a:t>6</a:t>
            </a:fld>
            <a:endParaRPr lang="en-ZA" dirty="0"/>
          </a:p>
        </p:txBody>
      </p:sp>
    </p:spTree>
    <p:extLst>
      <p:ext uri="{BB962C8B-B14F-4D97-AF65-F5344CB8AC3E}">
        <p14:creationId xmlns:p14="http://schemas.microsoft.com/office/powerpoint/2010/main" val="3341787544"/>
      </p:ext>
    </p:extLst>
  </p:cSld>
  <p:clrMapOvr>
    <a:masterClrMapping/>
  </p:clrMapOvr>
  <mc:AlternateContent xmlns:mc="http://schemas.openxmlformats.org/markup-compatibility/2006" xmlns:p14="http://schemas.microsoft.com/office/powerpoint/2010/main">
    <mc:Choice Requires="p14">
      <p:transition spd="slow" p14:dur="2000" advClick="0" advTm="17686"/>
    </mc:Choice>
    <mc:Fallback xmlns="">
      <p:transition spd="slow" advClick="0" advTm="1768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90" y="387178"/>
            <a:ext cx="3141029" cy="1155872"/>
          </a:xfrm>
        </p:spPr>
        <p:txBody>
          <a:bodyPr anchor="t">
            <a:normAutofit/>
          </a:bodyPr>
          <a:lstStyle/>
          <a:p>
            <a:r>
              <a:rPr lang="en-US" sz="2200"/>
              <a:t>Conditions Requiring Medical Consultation</a:t>
            </a:r>
          </a:p>
        </p:txBody>
      </p:sp>
      <p:sp>
        <p:nvSpPr>
          <p:cNvPr id="9" name="Text Placeholder 3">
            <a:extLst>
              <a:ext uri="{FF2B5EF4-FFF2-40B4-BE49-F238E27FC236}">
                <a16:creationId xmlns:a16="http://schemas.microsoft.com/office/drawing/2014/main" id="{DEDABA08-24B1-4902-98F4-8CA5A21B907D}"/>
              </a:ext>
            </a:extLst>
          </p:cNvPr>
          <p:cNvSpPr>
            <a:spLocks noGrp="1"/>
          </p:cNvSpPr>
          <p:nvPr>
            <p:ph type="body" sz="half" idx="2"/>
          </p:nvPr>
        </p:nvSpPr>
        <p:spPr>
          <a:xfrm>
            <a:off x="437990" y="1543050"/>
            <a:ext cx="3141029" cy="2858691"/>
          </a:xfrm>
        </p:spPr>
        <p:txBody>
          <a:bodyPr>
            <a:normAutofit/>
          </a:bodyPr>
          <a:lstStyle/>
          <a:p>
            <a:pPr algn="ctr"/>
            <a:r>
              <a:rPr lang="en-US" b="1" u="sng" dirty="0"/>
              <a:t>Symptomatic Infectious Diseases</a:t>
            </a:r>
          </a:p>
          <a:p>
            <a:pPr algn="ctr"/>
            <a:endParaRPr lang="en-US" b="1" u="sng" dirty="0"/>
          </a:p>
          <a:p>
            <a:pPr algn="ctr"/>
            <a:r>
              <a:rPr lang="en-US" b="1" u="sng" dirty="0"/>
              <a:t>Allergy</a:t>
            </a:r>
          </a:p>
          <a:p>
            <a:pPr algn="ctr"/>
            <a:endParaRPr lang="en-US" b="1" u="sng" dirty="0"/>
          </a:p>
          <a:p>
            <a:pPr algn="ctr"/>
            <a:r>
              <a:rPr lang="en-US" b="1" u="sng" dirty="0"/>
              <a:t>Hematology</a:t>
            </a:r>
          </a:p>
          <a:p>
            <a:endParaRPr lang="en-US" dirty="0"/>
          </a:p>
          <a:p>
            <a:endParaRPr lang="en-US" dirty="0"/>
          </a:p>
          <a:p>
            <a:endParaRPr lang="en-US" dirty="0"/>
          </a:p>
        </p:txBody>
      </p:sp>
      <p:graphicFrame>
        <p:nvGraphicFramePr>
          <p:cNvPr id="14" name="Content Placeholder 2">
            <a:extLst>
              <a:ext uri="{FF2B5EF4-FFF2-40B4-BE49-F238E27FC236}">
                <a16:creationId xmlns:a16="http://schemas.microsoft.com/office/drawing/2014/main" id="{7E128ED7-7386-4E7F-A226-BD9D66DE305C}"/>
              </a:ext>
            </a:extLst>
          </p:cNvPr>
          <p:cNvGraphicFramePr>
            <a:graphicFrameLocks noGrp="1"/>
          </p:cNvGraphicFramePr>
          <p:nvPr>
            <p:ph idx="1"/>
            <p:extLst>
              <p:ext uri="{D42A27DB-BD31-4B8C-83A1-F6EECF244321}">
                <p14:modId xmlns:p14="http://schemas.microsoft.com/office/powerpoint/2010/main" val="1109609157"/>
              </p:ext>
            </p:extLst>
          </p:nvPr>
        </p:nvGraphicFramePr>
        <p:xfrm>
          <a:off x="3986628" y="1144785"/>
          <a:ext cx="4629150" cy="365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265691"/>
      </p:ext>
    </p:extLst>
  </p:cSld>
  <p:clrMapOvr>
    <a:masterClrMapping/>
  </p:clrMapOvr>
  <mc:AlternateContent xmlns:mc="http://schemas.openxmlformats.org/markup-compatibility/2006" xmlns:p14="http://schemas.microsoft.com/office/powerpoint/2010/main">
    <mc:Choice Requires="p14">
      <p:transition spd="slow" p14:dur="2000" advTm="32609"/>
    </mc:Choice>
    <mc:Fallback xmlns="">
      <p:transition spd="slow" advTm="32609"/>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28650" y="384048"/>
            <a:ext cx="7886700" cy="883968"/>
          </a:xfrm>
        </p:spPr>
        <p:txBody>
          <a:bodyPr>
            <a:normAutofit fontScale="90000"/>
          </a:bodyPr>
          <a:lstStyle/>
          <a:p>
            <a:r>
              <a:rPr lang="en-US" dirty="0"/>
              <a:t>Contraindications to Dental Treatment</a:t>
            </a:r>
          </a:p>
        </p:txBody>
      </p:sp>
      <p:sp>
        <p:nvSpPr>
          <p:cNvPr id="40963" name="Rectangle 3"/>
          <p:cNvSpPr>
            <a:spLocks noGrp="1" noChangeArrowheads="1"/>
          </p:cNvSpPr>
          <p:nvPr>
            <p:ph idx="1"/>
          </p:nvPr>
        </p:nvSpPr>
        <p:spPr>
          <a:xfrm>
            <a:off x="628650" y="1369219"/>
            <a:ext cx="7886700" cy="3263504"/>
          </a:xfrm>
        </p:spPr>
        <p:txBody>
          <a:bodyPr/>
          <a:lstStyle/>
          <a:p>
            <a:r>
              <a:rPr lang="en-US" dirty="0"/>
              <a:t>Acute or recent MI</a:t>
            </a:r>
          </a:p>
          <a:p>
            <a:r>
              <a:rPr lang="en-US" dirty="0"/>
              <a:t>Unstable or recent-onset angina</a:t>
            </a:r>
          </a:p>
          <a:p>
            <a:r>
              <a:rPr lang="en-US" dirty="0"/>
              <a:t>Serious CHF</a:t>
            </a:r>
          </a:p>
          <a:p>
            <a:r>
              <a:rPr lang="en-US" dirty="0"/>
              <a:t>Uncontrolled hypertension</a:t>
            </a:r>
          </a:p>
          <a:p>
            <a:r>
              <a:rPr lang="en-US" dirty="0"/>
              <a:t>Uncontrolled dysrhythmia</a:t>
            </a:r>
          </a:p>
          <a:p>
            <a:r>
              <a:rPr lang="en-US" dirty="0"/>
              <a:t>Uncontrolled diabetes</a:t>
            </a:r>
          </a:p>
          <a:p>
            <a:r>
              <a:rPr lang="en-US" dirty="0"/>
              <a:t>Uncontrolled hyperthyroidism</a:t>
            </a:r>
          </a:p>
        </p:txBody>
      </p:sp>
    </p:spTree>
    <p:extLst>
      <p:ext uri="{BB962C8B-B14F-4D97-AF65-F5344CB8AC3E}">
        <p14:creationId xmlns:p14="http://schemas.microsoft.com/office/powerpoint/2010/main" val="3054255049"/>
      </p:ext>
    </p:extLst>
  </p:cSld>
  <p:clrMapOvr>
    <a:masterClrMapping/>
  </p:clrMapOvr>
  <mc:AlternateContent xmlns:mc="http://schemas.openxmlformats.org/markup-compatibility/2006" xmlns:p14="http://schemas.microsoft.com/office/powerpoint/2010/main">
    <mc:Choice Requires="p14">
      <p:transition spd="slow" p14:dur="2000" advTm="38129"/>
    </mc:Choice>
    <mc:Fallback xmlns="">
      <p:transition spd="slow" advTm="3812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2772" y="419100"/>
            <a:ext cx="3063691" cy="1666875"/>
          </a:xfrm>
        </p:spPr>
        <p:txBody>
          <a:bodyPr/>
          <a:lstStyle/>
          <a:p>
            <a:r>
              <a:rPr lang="en-US" dirty="0"/>
              <a:t>Assignment of Risk</a:t>
            </a:r>
          </a:p>
        </p:txBody>
      </p:sp>
      <p:sp>
        <p:nvSpPr>
          <p:cNvPr id="11279" name="Text Placeholder 11278">
            <a:extLst>
              <a:ext uri="{FF2B5EF4-FFF2-40B4-BE49-F238E27FC236}">
                <a16:creationId xmlns:a16="http://schemas.microsoft.com/office/drawing/2014/main" id="{9A51E82E-D383-3741-8A6F-068F05EC06AE}"/>
              </a:ext>
            </a:extLst>
          </p:cNvPr>
          <p:cNvSpPr>
            <a:spLocks noGrp="1"/>
          </p:cNvSpPr>
          <p:nvPr>
            <p:ph type="body" sz="quarter" idx="18"/>
          </p:nvPr>
        </p:nvSpPr>
        <p:spPr>
          <a:xfrm>
            <a:off x="571500" y="2171700"/>
            <a:ext cx="2881913" cy="2141935"/>
          </a:xfrm>
        </p:spPr>
        <p:txBody>
          <a:bodyPr/>
          <a:lstStyle/>
          <a:p>
            <a:r>
              <a:rPr lang="en-US" dirty="0"/>
              <a:t>ASA Risk Classification</a:t>
            </a:r>
          </a:p>
        </p:txBody>
      </p:sp>
      <p:sp>
        <p:nvSpPr>
          <p:cNvPr id="11267" name="Rectangle 3"/>
          <p:cNvSpPr>
            <a:spLocks noGrp="1" noChangeArrowheads="1"/>
          </p:cNvSpPr>
          <p:nvPr>
            <p:ph idx="1"/>
          </p:nvPr>
        </p:nvSpPr>
        <p:spPr>
          <a:xfrm>
            <a:off x="3871913" y="419759"/>
            <a:ext cx="1458000" cy="2025000"/>
          </a:xfrm>
        </p:spPr>
        <p:txBody>
          <a:bodyPr>
            <a:normAutofit lnSpcReduction="10000"/>
          </a:bodyPr>
          <a:lstStyle/>
          <a:p>
            <a:r>
              <a:rPr lang="en-US" dirty="0"/>
              <a:t>ASA Class I</a:t>
            </a:r>
          </a:p>
          <a:p>
            <a:r>
              <a:rPr lang="en-US" dirty="0"/>
              <a:t>Healthy patient who is free of organic disease.</a:t>
            </a:r>
          </a:p>
        </p:txBody>
      </p:sp>
      <p:sp>
        <p:nvSpPr>
          <p:cNvPr id="54" name="Text Placeholder 53">
            <a:extLst>
              <a:ext uri="{FF2B5EF4-FFF2-40B4-BE49-F238E27FC236}">
                <a16:creationId xmlns:a16="http://schemas.microsoft.com/office/drawing/2014/main" id="{8D7DA05A-6236-D34C-91B5-565D6483A418}"/>
              </a:ext>
            </a:extLst>
          </p:cNvPr>
          <p:cNvSpPr>
            <a:spLocks noGrp="1"/>
          </p:cNvSpPr>
          <p:nvPr>
            <p:ph type="body" sz="quarter" idx="13"/>
          </p:nvPr>
        </p:nvSpPr>
        <p:spPr>
          <a:xfrm>
            <a:off x="5471686" y="419759"/>
            <a:ext cx="1458000" cy="2025000"/>
          </a:xfrm>
        </p:spPr>
        <p:txBody>
          <a:bodyPr>
            <a:normAutofit lnSpcReduction="10000"/>
          </a:bodyPr>
          <a:lstStyle/>
          <a:p>
            <a:r>
              <a:rPr lang="en-US" dirty="0"/>
              <a:t>ASA Class II</a:t>
            </a:r>
          </a:p>
          <a:p>
            <a:r>
              <a:rPr lang="en-US" dirty="0"/>
              <a:t>Patient with mild systemic disease that does not limit activity</a:t>
            </a:r>
          </a:p>
        </p:txBody>
      </p:sp>
      <p:sp>
        <p:nvSpPr>
          <p:cNvPr id="11278" name="Text Placeholder 11277">
            <a:extLst>
              <a:ext uri="{FF2B5EF4-FFF2-40B4-BE49-F238E27FC236}">
                <a16:creationId xmlns:a16="http://schemas.microsoft.com/office/drawing/2014/main" id="{B9FA057D-9426-7445-A088-C1E88F5C45D2}"/>
              </a:ext>
            </a:extLst>
          </p:cNvPr>
          <p:cNvSpPr>
            <a:spLocks noGrp="1"/>
          </p:cNvSpPr>
          <p:nvPr>
            <p:ph type="body" sz="quarter" idx="14"/>
          </p:nvPr>
        </p:nvSpPr>
        <p:spPr>
          <a:xfrm>
            <a:off x="7071460" y="419759"/>
            <a:ext cx="1458000" cy="2025000"/>
          </a:xfrm>
        </p:spPr>
        <p:txBody>
          <a:bodyPr>
            <a:normAutofit fontScale="92500" lnSpcReduction="20000"/>
          </a:bodyPr>
          <a:lstStyle/>
          <a:p>
            <a:r>
              <a:rPr lang="en-US" dirty="0"/>
              <a:t>ASA Class III</a:t>
            </a:r>
          </a:p>
          <a:p>
            <a:r>
              <a:rPr lang="en-US" dirty="0"/>
              <a:t>Patient with severe systemic disease that limits activity, but is not incapacitating</a:t>
            </a:r>
          </a:p>
        </p:txBody>
      </p:sp>
      <p:sp>
        <p:nvSpPr>
          <p:cNvPr id="11280" name="Text Placeholder 11279">
            <a:extLst>
              <a:ext uri="{FF2B5EF4-FFF2-40B4-BE49-F238E27FC236}">
                <a16:creationId xmlns:a16="http://schemas.microsoft.com/office/drawing/2014/main" id="{89732796-CAED-1440-B42C-050B54302E75}"/>
              </a:ext>
            </a:extLst>
          </p:cNvPr>
          <p:cNvSpPr>
            <a:spLocks noGrp="1"/>
          </p:cNvSpPr>
          <p:nvPr>
            <p:ph type="body" sz="quarter" idx="19"/>
          </p:nvPr>
        </p:nvSpPr>
        <p:spPr>
          <a:xfrm>
            <a:off x="3871913" y="2571750"/>
            <a:ext cx="1458000" cy="2025000"/>
          </a:xfrm>
        </p:spPr>
        <p:txBody>
          <a:bodyPr>
            <a:normAutofit fontScale="92500" lnSpcReduction="20000"/>
          </a:bodyPr>
          <a:lstStyle/>
          <a:p>
            <a:r>
              <a:rPr lang="en-US" dirty="0"/>
              <a:t>ASA Class IV</a:t>
            </a:r>
          </a:p>
          <a:p>
            <a:r>
              <a:rPr lang="en-US" dirty="0"/>
              <a:t>Patient with an incapacitating systemic disease that is a constant threat to life</a:t>
            </a:r>
          </a:p>
        </p:txBody>
      </p:sp>
      <p:sp>
        <p:nvSpPr>
          <p:cNvPr id="11281" name="Text Placeholder 11280">
            <a:extLst>
              <a:ext uri="{FF2B5EF4-FFF2-40B4-BE49-F238E27FC236}">
                <a16:creationId xmlns:a16="http://schemas.microsoft.com/office/drawing/2014/main" id="{2AF4A4C3-A0A2-B943-82E5-CD5D9C81A0F5}"/>
              </a:ext>
            </a:extLst>
          </p:cNvPr>
          <p:cNvSpPr>
            <a:spLocks noGrp="1"/>
          </p:cNvSpPr>
          <p:nvPr>
            <p:ph type="body" sz="quarter" idx="20"/>
          </p:nvPr>
        </p:nvSpPr>
        <p:spPr>
          <a:xfrm>
            <a:off x="5471517" y="2571750"/>
            <a:ext cx="1458000" cy="2025000"/>
          </a:xfrm>
        </p:spPr>
        <p:txBody>
          <a:bodyPr>
            <a:normAutofit fontScale="92500" lnSpcReduction="20000"/>
          </a:bodyPr>
          <a:lstStyle/>
          <a:p>
            <a:r>
              <a:rPr lang="en-US" dirty="0"/>
              <a:t>ASA Class V</a:t>
            </a:r>
          </a:p>
          <a:p>
            <a:r>
              <a:rPr lang="en-US" dirty="0"/>
              <a:t>Moribund patient not expected to survive 24 hours with or without surgery</a:t>
            </a:r>
          </a:p>
        </p:txBody>
      </p:sp>
      <p:sp>
        <p:nvSpPr>
          <p:cNvPr id="11282" name="Text Placeholder 11281">
            <a:extLst>
              <a:ext uri="{FF2B5EF4-FFF2-40B4-BE49-F238E27FC236}">
                <a16:creationId xmlns:a16="http://schemas.microsoft.com/office/drawing/2014/main" id="{38AC1D63-0DA5-0348-BEFB-47DDCB46587E}"/>
              </a:ext>
            </a:extLst>
          </p:cNvPr>
          <p:cNvSpPr>
            <a:spLocks noGrp="1"/>
          </p:cNvSpPr>
          <p:nvPr>
            <p:ph type="body" sz="quarter" idx="21"/>
          </p:nvPr>
        </p:nvSpPr>
        <p:spPr>
          <a:xfrm>
            <a:off x="7071122" y="2571750"/>
            <a:ext cx="1458000" cy="2025000"/>
          </a:xfrm>
        </p:spPr>
        <p:txBody>
          <a:bodyPr/>
          <a:lstStyle/>
          <a:p>
            <a:r>
              <a:rPr lang="en-US" dirty="0"/>
              <a:t>ASA Class VI</a:t>
            </a:r>
          </a:p>
          <a:p>
            <a:r>
              <a:rPr lang="en-US" dirty="0"/>
              <a:t>Organ donor</a:t>
            </a:r>
          </a:p>
        </p:txBody>
      </p:sp>
      <p:pic>
        <p:nvPicPr>
          <p:cNvPr id="11289" name="Picture Placeholder 11288">
            <a:extLst>
              <a:ext uri="{FF2B5EF4-FFF2-40B4-BE49-F238E27FC236}">
                <a16:creationId xmlns:a16="http://schemas.microsoft.com/office/drawing/2014/main" id="{49D4DEB1-4E07-DE47-98CA-AE8B4C5C3F33}"/>
              </a:ext>
            </a:extLst>
          </p:cNvPr>
          <p:cNvPicPr>
            <a:picLocks noGrp="1" noChangeAspect="1"/>
          </p:cNvPicPr>
          <p:nvPr>
            <p:ph type="pic" sz="quarter" idx="22"/>
          </p:nvPr>
        </p:nvPicPr>
        <p:blipFill rotWithShape="1">
          <a:blip r:embed="rId3"/>
          <a:srcRect t="6427" b="6427"/>
          <a:stretch/>
        </p:blipFill>
        <p:spPr>
          <a:xfrm>
            <a:off x="4236413" y="546750"/>
            <a:ext cx="729000" cy="729000"/>
          </a:xfrm>
        </p:spPr>
      </p:pic>
      <p:pic>
        <p:nvPicPr>
          <p:cNvPr id="95" name="Picture Placeholder 11288">
            <a:extLst>
              <a:ext uri="{FF2B5EF4-FFF2-40B4-BE49-F238E27FC236}">
                <a16:creationId xmlns:a16="http://schemas.microsoft.com/office/drawing/2014/main" id="{FD05C5D1-D739-6A46-AB50-7A200AA71020}"/>
              </a:ext>
            </a:extLst>
          </p:cNvPr>
          <p:cNvPicPr>
            <a:picLocks noGrp="1" noChangeAspect="1"/>
          </p:cNvPicPr>
          <p:nvPr>
            <p:ph type="pic" sz="quarter" idx="23"/>
          </p:nvPr>
        </p:nvPicPr>
        <p:blipFill rotWithShape="1">
          <a:blip r:embed="rId3"/>
          <a:srcRect t="6522" b="6522"/>
          <a:stretch/>
        </p:blipFill>
        <p:spPr>
          <a:xfrm>
            <a:off x="5836186" y="546750"/>
            <a:ext cx="729000" cy="729000"/>
          </a:xfrm>
        </p:spPr>
      </p:pic>
      <p:pic>
        <p:nvPicPr>
          <p:cNvPr id="11290" name="Picture Placeholder 11289">
            <a:extLst>
              <a:ext uri="{FF2B5EF4-FFF2-40B4-BE49-F238E27FC236}">
                <a16:creationId xmlns:a16="http://schemas.microsoft.com/office/drawing/2014/main" id="{1C8513E2-5F7B-D047-B852-7648B6F88EBA}"/>
              </a:ext>
            </a:extLst>
          </p:cNvPr>
          <p:cNvPicPr>
            <a:picLocks noGrp="1" noChangeAspect="1"/>
          </p:cNvPicPr>
          <p:nvPr>
            <p:ph type="pic" sz="quarter" idx="24"/>
          </p:nvPr>
        </p:nvPicPr>
        <p:blipFill rotWithShape="1">
          <a:blip r:embed="rId4"/>
          <a:srcRect t="6427" b="6427"/>
          <a:stretch/>
        </p:blipFill>
        <p:spPr>
          <a:xfrm>
            <a:off x="7435960" y="546750"/>
            <a:ext cx="729000" cy="729000"/>
          </a:xfrm>
        </p:spPr>
      </p:pic>
      <p:pic>
        <p:nvPicPr>
          <p:cNvPr id="11298" name="Picture Placeholder 11297">
            <a:extLst>
              <a:ext uri="{FF2B5EF4-FFF2-40B4-BE49-F238E27FC236}">
                <a16:creationId xmlns:a16="http://schemas.microsoft.com/office/drawing/2014/main" id="{40D4B7EC-D344-704E-B49B-6A9D692DF5E9}"/>
              </a:ext>
            </a:extLst>
          </p:cNvPr>
          <p:cNvPicPr>
            <a:picLocks noGrp="1" noChangeAspect="1"/>
          </p:cNvPicPr>
          <p:nvPr>
            <p:ph type="pic" sz="quarter" idx="25"/>
          </p:nvPr>
        </p:nvPicPr>
        <p:blipFill rotWithShape="1">
          <a:blip r:embed="rId5"/>
          <a:srcRect t="18916" b="18916"/>
          <a:stretch/>
        </p:blipFill>
        <p:spPr>
          <a:xfrm>
            <a:off x="4236413" y="2698742"/>
            <a:ext cx="729000" cy="729000"/>
          </a:xfrm>
        </p:spPr>
      </p:pic>
      <p:pic>
        <p:nvPicPr>
          <p:cNvPr id="11301" name="Picture Placeholder 11300">
            <a:extLst>
              <a:ext uri="{FF2B5EF4-FFF2-40B4-BE49-F238E27FC236}">
                <a16:creationId xmlns:a16="http://schemas.microsoft.com/office/drawing/2014/main" id="{3181D263-AED9-2743-8A9E-34D89852E9D3}"/>
              </a:ext>
            </a:extLst>
          </p:cNvPr>
          <p:cNvPicPr>
            <a:picLocks noGrp="1" noChangeAspect="1"/>
          </p:cNvPicPr>
          <p:nvPr>
            <p:ph type="pic" sz="quarter" idx="26"/>
          </p:nvPr>
        </p:nvPicPr>
        <p:blipFill rotWithShape="1">
          <a:blip r:embed="rId6"/>
          <a:srcRect t="7495" b="7495"/>
          <a:stretch/>
        </p:blipFill>
        <p:spPr>
          <a:xfrm>
            <a:off x="5836186" y="2698742"/>
            <a:ext cx="729000" cy="729000"/>
          </a:xfrm>
        </p:spPr>
      </p:pic>
      <p:pic>
        <p:nvPicPr>
          <p:cNvPr id="11302" name="Picture Placeholder 11301">
            <a:extLst>
              <a:ext uri="{FF2B5EF4-FFF2-40B4-BE49-F238E27FC236}">
                <a16:creationId xmlns:a16="http://schemas.microsoft.com/office/drawing/2014/main" id="{3F7564A4-70AC-4B46-836C-9B8DF387BA46}"/>
              </a:ext>
            </a:extLst>
          </p:cNvPr>
          <p:cNvPicPr>
            <a:picLocks noGrp="1" noChangeAspect="1"/>
          </p:cNvPicPr>
          <p:nvPr>
            <p:ph type="pic" sz="quarter" idx="27"/>
          </p:nvPr>
        </p:nvPicPr>
        <p:blipFill rotWithShape="1">
          <a:blip r:embed="rId7"/>
          <a:srcRect l="2607" r="2607"/>
          <a:stretch/>
        </p:blipFill>
        <p:spPr>
          <a:xfrm>
            <a:off x="7435960" y="2698742"/>
            <a:ext cx="729000" cy="729000"/>
          </a:xfrm>
        </p:spPr>
      </p:pic>
    </p:spTree>
    <p:extLst>
      <p:ext uri="{BB962C8B-B14F-4D97-AF65-F5344CB8AC3E}">
        <p14:creationId xmlns:p14="http://schemas.microsoft.com/office/powerpoint/2010/main" val="3802011911"/>
      </p:ext>
    </p:extLst>
  </p:cSld>
  <p:clrMapOvr>
    <a:masterClrMapping/>
  </p:clrMapOvr>
  <mc:AlternateContent xmlns:mc="http://schemas.openxmlformats.org/markup-compatibility/2006" xmlns:p14="http://schemas.microsoft.com/office/powerpoint/2010/main">
    <mc:Choice Requires="p14">
      <p:transition spd="slow" p14:dur="2000" advTm="75450"/>
    </mc:Choice>
    <mc:Fallback xmlns="">
      <p:transition spd="slow" advTm="7545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628650" y="384175"/>
            <a:ext cx="7886700" cy="884238"/>
          </a:xfrm>
        </p:spPr>
        <p:txBody>
          <a:bodyPr/>
          <a:lstStyle/>
          <a:p>
            <a:r>
              <a:rPr lang="en-US" dirty="0"/>
              <a:t>Preanesthetic Evaluation Note</a:t>
            </a:r>
          </a:p>
        </p:txBody>
      </p:sp>
      <p:sp>
        <p:nvSpPr>
          <p:cNvPr id="87042" name="Rectangle 5"/>
          <p:cNvSpPr>
            <a:spLocks noGrp="1" noChangeArrowheads="1"/>
          </p:cNvSpPr>
          <p:nvPr>
            <p:ph idx="1"/>
          </p:nvPr>
        </p:nvSpPr>
        <p:spPr>
          <a:xfrm>
            <a:off x="628650" y="992372"/>
            <a:ext cx="7886700" cy="3766953"/>
          </a:xfrm>
        </p:spPr>
        <p:txBody>
          <a:bodyPr>
            <a:normAutofit fontScale="47500" lnSpcReduction="20000"/>
          </a:bodyPr>
          <a:lstStyle/>
          <a:p>
            <a:r>
              <a:rPr lang="en-US" dirty="0"/>
              <a:t>Age/Sex: 58 </a:t>
            </a:r>
            <a:r>
              <a:rPr lang="en-US" dirty="0" err="1"/>
              <a:t>y.o</a:t>
            </a:r>
            <a:r>
              <a:rPr lang="en-US" dirty="0"/>
              <a:t>. ♂ for full mouth extraction</a:t>
            </a:r>
          </a:p>
          <a:p>
            <a:r>
              <a:rPr lang="en-US" dirty="0"/>
              <a:t>Past Medical </a:t>
            </a:r>
            <a:r>
              <a:rPr lang="en-US" dirty="0" err="1"/>
              <a:t>History:Review</a:t>
            </a:r>
            <a:r>
              <a:rPr lang="en-US" dirty="0"/>
              <a:t> of Systems</a:t>
            </a:r>
          </a:p>
          <a:p>
            <a:r>
              <a:rPr lang="en-US" dirty="0"/>
              <a:t>Past Surgical and Anesthetic History:	</a:t>
            </a:r>
          </a:p>
          <a:p>
            <a:r>
              <a:rPr lang="en-US" dirty="0"/>
              <a:t>Past Family History:</a:t>
            </a:r>
          </a:p>
          <a:p>
            <a:r>
              <a:rPr lang="en-US" dirty="0"/>
              <a:t>Allergies:</a:t>
            </a:r>
          </a:p>
          <a:p>
            <a:r>
              <a:rPr lang="en-US" dirty="0"/>
              <a:t>Medications:</a:t>
            </a:r>
          </a:p>
          <a:p>
            <a:r>
              <a:rPr lang="en-US" dirty="0"/>
              <a:t>Physical Exam:  	</a:t>
            </a:r>
          </a:p>
          <a:p>
            <a:pPr lvl="1"/>
            <a:r>
              <a:rPr lang="en-US" dirty="0"/>
              <a:t>Vital Signs</a:t>
            </a:r>
          </a:p>
          <a:p>
            <a:pPr lvl="1"/>
            <a:r>
              <a:rPr lang="en-US" dirty="0"/>
              <a:t>Height</a:t>
            </a:r>
          </a:p>
          <a:p>
            <a:pPr lvl="1"/>
            <a:r>
              <a:rPr lang="en-US" dirty="0"/>
              <a:t>Weight</a:t>
            </a:r>
          </a:p>
          <a:p>
            <a:pPr lvl="1"/>
            <a:r>
              <a:rPr lang="en-US" dirty="0"/>
              <a:t>BMI	</a:t>
            </a:r>
          </a:p>
          <a:p>
            <a:pPr lvl="1"/>
            <a:r>
              <a:rPr lang="en-US" dirty="0"/>
              <a:t>Range of Motion</a:t>
            </a:r>
          </a:p>
          <a:p>
            <a:pPr lvl="1"/>
            <a:r>
              <a:rPr lang="en-US" dirty="0"/>
              <a:t>Dentition</a:t>
            </a:r>
          </a:p>
          <a:p>
            <a:pPr lvl="1"/>
            <a:r>
              <a:rPr lang="en-US" dirty="0"/>
              <a:t>Mallampati classification</a:t>
            </a:r>
          </a:p>
          <a:p>
            <a:pPr lvl="1"/>
            <a:r>
              <a:rPr lang="en-US" dirty="0"/>
              <a:t>Heart</a:t>
            </a:r>
          </a:p>
          <a:p>
            <a:pPr lvl="1"/>
            <a:r>
              <a:rPr lang="en-US" dirty="0"/>
              <a:t>Lungs</a:t>
            </a:r>
          </a:p>
          <a:p>
            <a:pPr lvl="1"/>
            <a:r>
              <a:rPr lang="en-US" dirty="0"/>
              <a:t>Labs</a:t>
            </a:r>
          </a:p>
          <a:p>
            <a:pPr lvl="1"/>
            <a:r>
              <a:rPr lang="en-US" dirty="0"/>
              <a:t>ASA classification	</a:t>
            </a:r>
          </a:p>
          <a:p>
            <a:r>
              <a:rPr lang="en-US" dirty="0"/>
              <a:t>Plan:  GA, IV sedation, etc.  Discussed anesthesia plan, risks explained, understood and accepted by patient (parent, guardian)	</a:t>
            </a:r>
          </a:p>
        </p:txBody>
      </p:sp>
    </p:spTree>
    <p:extLst>
      <p:ext uri="{BB962C8B-B14F-4D97-AF65-F5344CB8AC3E}">
        <p14:creationId xmlns:p14="http://schemas.microsoft.com/office/powerpoint/2010/main" val="844346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28650" y="384048"/>
            <a:ext cx="7886700" cy="883968"/>
          </a:xfrm>
        </p:spPr>
        <p:txBody>
          <a:bodyPr>
            <a:normAutofit/>
          </a:bodyPr>
          <a:lstStyle/>
          <a:p>
            <a:r>
              <a:rPr lang="en-US" dirty="0"/>
              <a:t>Cardiovascular System</a:t>
            </a:r>
          </a:p>
        </p:txBody>
      </p:sp>
      <p:sp>
        <p:nvSpPr>
          <p:cNvPr id="44036" name="Rectangle 4"/>
          <p:cNvSpPr>
            <a:spLocks noGrp="1" noChangeArrowheads="1"/>
          </p:cNvSpPr>
          <p:nvPr>
            <p:ph idx="1"/>
          </p:nvPr>
        </p:nvSpPr>
        <p:spPr>
          <a:xfrm>
            <a:off x="628650" y="1369219"/>
            <a:ext cx="7886700" cy="3263504"/>
          </a:xfrm>
        </p:spPr>
        <p:txBody>
          <a:bodyPr/>
          <a:lstStyle/>
          <a:p>
            <a:r>
              <a:rPr lang="en-US" dirty="0"/>
              <a:t>Coronary artery disease</a:t>
            </a:r>
          </a:p>
          <a:p>
            <a:r>
              <a:rPr lang="en-US" dirty="0"/>
              <a:t>Hypertension</a:t>
            </a:r>
          </a:p>
          <a:p>
            <a:r>
              <a:rPr lang="en-US" dirty="0"/>
              <a:t>Infarction</a:t>
            </a:r>
          </a:p>
          <a:p>
            <a:r>
              <a:rPr lang="en-US" dirty="0"/>
              <a:t>Valve disease</a:t>
            </a:r>
          </a:p>
          <a:p>
            <a:r>
              <a:rPr lang="en-US" dirty="0"/>
              <a:t>Dysrhythmia</a:t>
            </a:r>
          </a:p>
          <a:p>
            <a:r>
              <a:rPr lang="en-US" dirty="0"/>
              <a:t>Heart failure</a:t>
            </a:r>
          </a:p>
        </p:txBody>
      </p:sp>
      <p:graphicFrame>
        <p:nvGraphicFramePr>
          <p:cNvPr id="12" name="Object 3">
            <a:hlinkClick r:id="" action="ppaction://ole?verb=0"/>
            <a:extLst>
              <a:ext uri="{FF2B5EF4-FFF2-40B4-BE49-F238E27FC236}">
                <a16:creationId xmlns:a16="http://schemas.microsoft.com/office/drawing/2014/main" id="{6D837EA4-3C39-3242-97D9-09DE5B1D0C8C}"/>
              </a:ext>
            </a:extLst>
          </p:cNvPr>
          <p:cNvGraphicFramePr>
            <a:graphicFrameLocks/>
          </p:cNvGraphicFramePr>
          <p:nvPr>
            <p:extLst>
              <p:ext uri="{D42A27DB-BD31-4B8C-83A1-F6EECF244321}">
                <p14:modId xmlns:p14="http://schemas.microsoft.com/office/powerpoint/2010/main" val="558881651"/>
              </p:ext>
            </p:extLst>
          </p:nvPr>
        </p:nvGraphicFramePr>
        <p:xfrm>
          <a:off x="5082362" y="1427956"/>
          <a:ext cx="1786270" cy="2287587"/>
        </p:xfrm>
        <a:graphic>
          <a:graphicData uri="http://schemas.openxmlformats.org/presentationml/2006/ole">
            <mc:AlternateContent xmlns:mc="http://schemas.openxmlformats.org/markup-compatibility/2006">
              <mc:Choice xmlns:v="urn:schemas-microsoft-com:vml" Requires="v">
                <p:oleObj spid="_x0000_s2056" name="Microsoft ClipArt Gallery" r:id="rId4" imgW="1436400" imgH="1430280" progId="MS_ClipArt_Gallery">
                  <p:embed/>
                </p:oleObj>
              </mc:Choice>
              <mc:Fallback>
                <p:oleObj name="Microsoft ClipArt Gallery" r:id="rId4" imgW="1436400" imgH="1430280" progId="MS_ClipArt_Gallery">
                  <p:embed/>
                  <p:pic>
                    <p:nvPicPr>
                      <p:cNvPr id="44035" name="Object 3">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2362" y="1427956"/>
                        <a:ext cx="1786270" cy="2287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91195966"/>
      </p:ext>
    </p:extLst>
  </p:cSld>
  <p:clrMapOvr>
    <a:masterClrMapping/>
  </p:clrMapOvr>
  <mc:AlternateContent xmlns:mc="http://schemas.openxmlformats.org/markup-compatibility/2006" xmlns:p14="http://schemas.microsoft.com/office/powerpoint/2010/main">
    <mc:Choice Requires="p14">
      <p:transition spd="slow" p14:dur="2000" advTm="32248"/>
    </mc:Choice>
    <mc:Fallback xmlns="">
      <p:transition spd="slow" advTm="32248"/>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28650" y="384048"/>
            <a:ext cx="7886700" cy="883968"/>
          </a:xfrm>
        </p:spPr>
        <p:txBody>
          <a:bodyPr/>
          <a:lstStyle/>
          <a:p>
            <a:r>
              <a:rPr lang="en-US" dirty="0"/>
              <a:t>Cardiovascular Stress Response</a:t>
            </a:r>
          </a:p>
        </p:txBody>
      </p:sp>
      <p:sp>
        <p:nvSpPr>
          <p:cNvPr id="45059" name="Rectangle 3"/>
          <p:cNvSpPr>
            <a:spLocks noGrp="1" noChangeArrowheads="1"/>
          </p:cNvSpPr>
          <p:nvPr>
            <p:ph idx="1"/>
          </p:nvPr>
        </p:nvSpPr>
        <p:spPr>
          <a:xfrm>
            <a:off x="628650" y="1369219"/>
            <a:ext cx="7886700" cy="3263504"/>
          </a:xfrm>
        </p:spPr>
        <p:txBody>
          <a:bodyPr/>
          <a:lstStyle/>
          <a:p>
            <a:r>
              <a:rPr lang="en-US"/>
              <a:t>Catecholamine release</a:t>
            </a:r>
          </a:p>
          <a:p>
            <a:r>
              <a:rPr lang="en-US"/>
              <a:t>Increased cardiac output</a:t>
            </a:r>
          </a:p>
          <a:p>
            <a:r>
              <a:rPr lang="en-US"/>
              <a:t>Increased myocardial oxygen demand</a:t>
            </a:r>
          </a:p>
          <a:p>
            <a:r>
              <a:rPr lang="en-US"/>
              <a:t>Myocardial ischemia</a:t>
            </a:r>
          </a:p>
          <a:p>
            <a:r>
              <a:rPr lang="en-US"/>
              <a:t>Acute congestive heart failure</a:t>
            </a:r>
          </a:p>
          <a:p>
            <a:r>
              <a:rPr lang="en-US"/>
              <a:t>Cardiac dysrhythmias</a:t>
            </a:r>
          </a:p>
        </p:txBody>
      </p:sp>
    </p:spTree>
    <p:extLst>
      <p:ext uri="{BB962C8B-B14F-4D97-AF65-F5344CB8AC3E}">
        <p14:creationId xmlns:p14="http://schemas.microsoft.com/office/powerpoint/2010/main" val="3622142134"/>
      </p:ext>
    </p:extLst>
  </p:cSld>
  <p:clrMapOvr>
    <a:masterClrMapping/>
  </p:clrMapOvr>
  <mc:AlternateContent xmlns:mc="http://schemas.openxmlformats.org/markup-compatibility/2006" xmlns:p14="http://schemas.microsoft.com/office/powerpoint/2010/main">
    <mc:Choice Requires="p14">
      <p:transition spd="slow" p14:dur="2000" advTm="48641"/>
    </mc:Choice>
    <mc:Fallback xmlns="">
      <p:transition spd="slow" advTm="48641"/>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29841" y="273844"/>
            <a:ext cx="7886700" cy="994172"/>
          </a:xfrm>
        </p:spPr>
        <p:txBody>
          <a:bodyPr/>
          <a:lstStyle/>
          <a:p>
            <a:r>
              <a:rPr lang="en-US" dirty="0"/>
              <a:t>Cardiac Risk Index</a:t>
            </a:r>
          </a:p>
        </p:txBody>
      </p:sp>
      <p:sp>
        <p:nvSpPr>
          <p:cNvPr id="6" name="Text Placeholder 5"/>
          <p:cNvSpPr>
            <a:spLocks noGrp="1"/>
          </p:cNvSpPr>
          <p:nvPr>
            <p:ph type="body" idx="1"/>
          </p:nvPr>
        </p:nvSpPr>
        <p:spPr>
          <a:xfrm>
            <a:off x="630238" y="951706"/>
            <a:ext cx="3868737" cy="617538"/>
          </a:xfrm>
        </p:spPr>
        <p:txBody>
          <a:bodyPr/>
          <a:lstStyle/>
          <a:p>
            <a:r>
              <a:rPr lang="en-US" u="sng" dirty="0"/>
              <a:t>Evaluation</a:t>
            </a:r>
          </a:p>
        </p:txBody>
      </p:sp>
      <p:sp>
        <p:nvSpPr>
          <p:cNvPr id="60419" name="Rectangle 3"/>
          <p:cNvSpPr>
            <a:spLocks noGrp="1" noChangeArrowheads="1"/>
          </p:cNvSpPr>
          <p:nvPr>
            <p:ph sz="half" idx="2"/>
          </p:nvPr>
        </p:nvSpPr>
        <p:spPr>
          <a:xfrm>
            <a:off x="630238" y="1778776"/>
            <a:ext cx="3868737" cy="2763837"/>
          </a:xfrm>
        </p:spPr>
        <p:txBody>
          <a:bodyPr>
            <a:normAutofit fontScale="92500" lnSpcReduction="10000"/>
          </a:bodyPr>
          <a:lstStyle/>
          <a:p>
            <a:r>
              <a:rPr lang="en-US" dirty="0"/>
              <a:t>History</a:t>
            </a:r>
          </a:p>
          <a:p>
            <a:pPr lvl="1"/>
            <a:r>
              <a:rPr lang="en-US" dirty="0"/>
              <a:t>Age &gt; 70</a:t>
            </a:r>
          </a:p>
          <a:p>
            <a:pPr lvl="1"/>
            <a:r>
              <a:rPr lang="en-US" dirty="0"/>
              <a:t>MI within 6 months</a:t>
            </a:r>
          </a:p>
          <a:p>
            <a:r>
              <a:rPr lang="en-US" dirty="0"/>
              <a:t>Physical</a:t>
            </a:r>
          </a:p>
          <a:p>
            <a:pPr lvl="1"/>
            <a:r>
              <a:rPr lang="en-US" dirty="0"/>
              <a:t>3rd heart sound/JVD</a:t>
            </a:r>
          </a:p>
          <a:p>
            <a:pPr lvl="1"/>
            <a:r>
              <a:rPr lang="en-US" dirty="0"/>
              <a:t>Aortic stenosis</a:t>
            </a:r>
          </a:p>
          <a:p>
            <a:r>
              <a:rPr lang="en-US" dirty="0"/>
              <a:t>EKG</a:t>
            </a:r>
          </a:p>
          <a:p>
            <a:pPr lvl="1"/>
            <a:r>
              <a:rPr lang="en-US" dirty="0"/>
              <a:t>Rhythm other than sinus or PAC</a:t>
            </a:r>
          </a:p>
          <a:p>
            <a:pPr lvl="1"/>
            <a:r>
              <a:rPr lang="en-US" dirty="0"/>
              <a:t>&gt; 5 PVC’s / min </a:t>
            </a:r>
          </a:p>
        </p:txBody>
      </p:sp>
      <p:sp>
        <p:nvSpPr>
          <p:cNvPr id="5" name="Text Placeholder 4"/>
          <p:cNvSpPr>
            <a:spLocks noGrp="1"/>
          </p:cNvSpPr>
          <p:nvPr>
            <p:ph type="body" sz="quarter" idx="3"/>
          </p:nvPr>
        </p:nvSpPr>
        <p:spPr>
          <a:xfrm>
            <a:off x="4629150" y="1260872"/>
            <a:ext cx="3887391" cy="617934"/>
          </a:xfrm>
        </p:spPr>
        <p:txBody>
          <a:bodyPr/>
          <a:lstStyle/>
          <a:p>
            <a:r>
              <a:rPr lang="en-US" dirty="0"/>
              <a:t>	</a:t>
            </a:r>
          </a:p>
          <a:p>
            <a:endParaRPr lang="en-US" dirty="0"/>
          </a:p>
          <a:p>
            <a:r>
              <a:rPr lang="en-US" u="sng" dirty="0"/>
              <a:t>Points</a:t>
            </a:r>
          </a:p>
          <a:p>
            <a:endParaRPr lang="en-US" dirty="0"/>
          </a:p>
        </p:txBody>
      </p:sp>
      <p:sp>
        <p:nvSpPr>
          <p:cNvPr id="60420" name="Rectangle 4"/>
          <p:cNvSpPr>
            <a:spLocks noGrp="1" noChangeArrowheads="1"/>
          </p:cNvSpPr>
          <p:nvPr>
            <p:ph sz="quarter" idx="4"/>
          </p:nvPr>
        </p:nvSpPr>
        <p:spPr>
          <a:xfrm>
            <a:off x="4629150" y="1878806"/>
            <a:ext cx="3887391" cy="2763441"/>
          </a:xfrm>
        </p:spPr>
        <p:txBody>
          <a:bodyPr>
            <a:normAutofit fontScale="62500" lnSpcReduction="20000"/>
          </a:bodyPr>
          <a:lstStyle/>
          <a:p>
            <a:endParaRPr lang="en-US" dirty="0"/>
          </a:p>
          <a:p>
            <a:pPr marL="0" indent="0">
              <a:buNone/>
            </a:pPr>
            <a:r>
              <a:rPr lang="en-US" dirty="0"/>
              <a:t> 5</a:t>
            </a:r>
          </a:p>
          <a:p>
            <a:pPr marL="0" indent="0">
              <a:buNone/>
            </a:pPr>
            <a:r>
              <a:rPr lang="en-US" dirty="0"/>
              <a:t>10</a:t>
            </a:r>
          </a:p>
          <a:p>
            <a:endParaRPr lang="en-US" dirty="0"/>
          </a:p>
          <a:p>
            <a:pPr marL="0" indent="0">
              <a:buNone/>
            </a:pPr>
            <a:r>
              <a:rPr lang="en-US" dirty="0"/>
              <a:t>11</a:t>
            </a:r>
          </a:p>
          <a:p>
            <a:pPr marL="0" indent="0">
              <a:buNone/>
            </a:pPr>
            <a:r>
              <a:rPr lang="en-US" dirty="0"/>
              <a:t> 3</a:t>
            </a:r>
          </a:p>
          <a:p>
            <a:endParaRPr lang="en-US" dirty="0"/>
          </a:p>
          <a:p>
            <a:pPr marL="0" indent="0">
              <a:buNone/>
            </a:pPr>
            <a:endParaRPr lang="en-US" dirty="0"/>
          </a:p>
          <a:p>
            <a:pPr marL="0" indent="0">
              <a:buNone/>
            </a:pPr>
            <a:r>
              <a:rPr lang="en-US" dirty="0"/>
              <a:t> 7</a:t>
            </a:r>
          </a:p>
          <a:p>
            <a:pPr marL="0" indent="0">
              <a:buNone/>
            </a:pPr>
            <a:r>
              <a:rPr lang="en-US" dirty="0"/>
              <a:t> 7		 </a:t>
            </a:r>
          </a:p>
        </p:txBody>
      </p:sp>
    </p:spTree>
    <p:extLst>
      <p:ext uri="{BB962C8B-B14F-4D97-AF65-F5344CB8AC3E}">
        <p14:creationId xmlns:p14="http://schemas.microsoft.com/office/powerpoint/2010/main" val="2469837816"/>
      </p:ext>
    </p:extLst>
  </p:cSld>
  <p:clrMapOvr>
    <a:masterClrMapping/>
  </p:clrMapOvr>
  <mc:AlternateContent xmlns:mc="http://schemas.openxmlformats.org/markup-compatibility/2006" xmlns:p14="http://schemas.microsoft.com/office/powerpoint/2010/main">
    <mc:Choice Requires="p14">
      <p:transition spd="slow" p14:dur="2000" advTm="61977"/>
    </mc:Choice>
    <mc:Fallback xmlns="">
      <p:transition spd="slow" advTm="6197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29841" y="273844"/>
            <a:ext cx="7886700" cy="994172"/>
          </a:xfrm>
        </p:spPr>
        <p:txBody>
          <a:bodyPr/>
          <a:lstStyle/>
          <a:p>
            <a:r>
              <a:rPr lang="en-US" dirty="0"/>
              <a:t>Cardiac Risk Index</a:t>
            </a:r>
          </a:p>
        </p:txBody>
      </p:sp>
      <p:sp>
        <p:nvSpPr>
          <p:cNvPr id="2" name="Text Placeholder 1"/>
          <p:cNvSpPr>
            <a:spLocks noGrp="1"/>
          </p:cNvSpPr>
          <p:nvPr>
            <p:ph type="body" idx="1"/>
          </p:nvPr>
        </p:nvSpPr>
        <p:spPr>
          <a:xfrm>
            <a:off x="629842" y="1260872"/>
            <a:ext cx="3868340" cy="617934"/>
          </a:xfrm>
        </p:spPr>
        <p:txBody>
          <a:bodyPr/>
          <a:lstStyle/>
          <a:p>
            <a:r>
              <a:rPr lang="en-US" u="sng" dirty="0"/>
              <a:t>Evaluation</a:t>
            </a:r>
          </a:p>
        </p:txBody>
      </p:sp>
      <p:sp>
        <p:nvSpPr>
          <p:cNvPr id="61443" name="Rectangle 3"/>
          <p:cNvSpPr>
            <a:spLocks noGrp="1" noChangeArrowheads="1"/>
          </p:cNvSpPr>
          <p:nvPr>
            <p:ph sz="half" idx="2"/>
          </p:nvPr>
        </p:nvSpPr>
        <p:spPr>
          <a:xfrm>
            <a:off x="629842" y="1878806"/>
            <a:ext cx="3868340" cy="2763441"/>
          </a:xfrm>
        </p:spPr>
        <p:txBody>
          <a:bodyPr>
            <a:noAutofit/>
          </a:bodyPr>
          <a:lstStyle/>
          <a:p>
            <a:r>
              <a:rPr lang="en-US" dirty="0"/>
              <a:t>Poor general medical condition</a:t>
            </a:r>
          </a:p>
          <a:p>
            <a:r>
              <a:rPr lang="en-US" dirty="0"/>
              <a:t>Surgical site</a:t>
            </a:r>
          </a:p>
          <a:p>
            <a:pPr lvl="1"/>
            <a:r>
              <a:rPr lang="en-US" dirty="0" err="1"/>
              <a:t>Intraperitoneal</a:t>
            </a:r>
            <a:r>
              <a:rPr lang="en-US" dirty="0"/>
              <a:t>, aortic, </a:t>
            </a:r>
            <a:r>
              <a:rPr lang="en-US" dirty="0" err="1"/>
              <a:t>intrathoracic</a:t>
            </a:r>
            <a:endParaRPr lang="en-US" dirty="0"/>
          </a:p>
          <a:p>
            <a:r>
              <a:rPr lang="en-US" dirty="0"/>
              <a:t>Emergency</a:t>
            </a:r>
          </a:p>
        </p:txBody>
      </p:sp>
      <p:sp>
        <p:nvSpPr>
          <p:cNvPr id="3" name="Text Placeholder 2"/>
          <p:cNvSpPr>
            <a:spLocks noGrp="1"/>
          </p:cNvSpPr>
          <p:nvPr>
            <p:ph type="body" sz="quarter" idx="3"/>
          </p:nvPr>
        </p:nvSpPr>
        <p:spPr>
          <a:xfrm>
            <a:off x="4629150" y="1260872"/>
            <a:ext cx="3887391" cy="617934"/>
          </a:xfrm>
        </p:spPr>
        <p:txBody>
          <a:bodyPr/>
          <a:lstStyle/>
          <a:p>
            <a:r>
              <a:rPr lang="en-US" u="sng" dirty="0"/>
              <a:t>Points</a:t>
            </a:r>
          </a:p>
        </p:txBody>
      </p:sp>
      <p:sp>
        <p:nvSpPr>
          <p:cNvPr id="61444" name="Rectangle 4"/>
          <p:cNvSpPr>
            <a:spLocks noGrp="1" noChangeArrowheads="1"/>
          </p:cNvSpPr>
          <p:nvPr>
            <p:ph sz="quarter" idx="4"/>
          </p:nvPr>
        </p:nvSpPr>
        <p:spPr>
          <a:xfrm>
            <a:off x="4629150" y="1878806"/>
            <a:ext cx="3887391" cy="2763441"/>
          </a:xfrm>
        </p:spPr>
        <p:txBody>
          <a:bodyPr>
            <a:noAutofit/>
          </a:bodyPr>
          <a:lstStyle/>
          <a:p>
            <a:pPr marL="0" indent="0">
              <a:buNone/>
            </a:pPr>
            <a:r>
              <a:rPr lang="en-US" dirty="0"/>
              <a:t>3</a:t>
            </a:r>
          </a:p>
          <a:p>
            <a:endParaRPr lang="en-US" dirty="0"/>
          </a:p>
          <a:p>
            <a:pPr marL="0" indent="0">
              <a:buNone/>
            </a:pPr>
            <a:endParaRPr lang="en-US" dirty="0"/>
          </a:p>
          <a:p>
            <a:pPr marL="0" indent="0">
              <a:buNone/>
            </a:pPr>
            <a:r>
              <a:rPr lang="en-US" dirty="0"/>
              <a:t>3</a:t>
            </a:r>
          </a:p>
          <a:p>
            <a:pPr marL="0" indent="0">
              <a:buNone/>
            </a:pPr>
            <a:r>
              <a:rPr lang="en-US" dirty="0"/>
              <a:t>4</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97906382"/>
      </p:ext>
    </p:extLst>
  </p:cSld>
  <p:clrMapOvr>
    <a:masterClrMapping/>
  </p:clrMapOvr>
  <mc:AlternateContent xmlns:mc="http://schemas.openxmlformats.org/markup-compatibility/2006" xmlns:p14="http://schemas.microsoft.com/office/powerpoint/2010/main">
    <mc:Choice Requires="p14">
      <p:transition spd="slow" p14:dur="2000" advTm="22394"/>
    </mc:Choice>
    <mc:Fallback xmlns="">
      <p:transition spd="slow" advTm="22394"/>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29841" y="273844"/>
            <a:ext cx="7886700" cy="994172"/>
          </a:xfrm>
        </p:spPr>
        <p:txBody>
          <a:bodyPr/>
          <a:lstStyle/>
          <a:p>
            <a:r>
              <a:rPr lang="en-US" dirty="0"/>
              <a:t>Cardiac Risk Index</a:t>
            </a:r>
          </a:p>
        </p:txBody>
      </p:sp>
      <p:sp>
        <p:nvSpPr>
          <p:cNvPr id="2" name="Text Placeholder 1"/>
          <p:cNvSpPr>
            <a:spLocks noGrp="1"/>
          </p:cNvSpPr>
          <p:nvPr>
            <p:ph type="body" idx="1"/>
          </p:nvPr>
        </p:nvSpPr>
        <p:spPr>
          <a:xfrm>
            <a:off x="630238" y="1569244"/>
            <a:ext cx="3868737" cy="617538"/>
          </a:xfrm>
        </p:spPr>
        <p:txBody>
          <a:bodyPr>
            <a:normAutofit fontScale="92500" lnSpcReduction="10000"/>
          </a:bodyPr>
          <a:lstStyle/>
          <a:p>
            <a:endParaRPr lang="en-US" dirty="0"/>
          </a:p>
          <a:p>
            <a:r>
              <a:rPr lang="en-US" u="sng" dirty="0"/>
              <a:t>NYHA Classification</a:t>
            </a:r>
          </a:p>
          <a:p>
            <a:endParaRPr lang="en-US" dirty="0"/>
          </a:p>
        </p:txBody>
      </p:sp>
      <p:sp>
        <p:nvSpPr>
          <p:cNvPr id="67587" name="Rectangle 3"/>
          <p:cNvSpPr>
            <a:spLocks noGrp="1" noChangeArrowheads="1"/>
          </p:cNvSpPr>
          <p:nvPr>
            <p:ph sz="half" idx="2"/>
          </p:nvPr>
        </p:nvSpPr>
        <p:spPr>
          <a:xfrm>
            <a:off x="629842" y="1878806"/>
            <a:ext cx="3868340" cy="2763441"/>
          </a:xfrm>
        </p:spPr>
        <p:txBody>
          <a:bodyPr>
            <a:normAutofit/>
          </a:bodyPr>
          <a:lstStyle/>
          <a:p>
            <a:endParaRPr lang="en-US" dirty="0"/>
          </a:p>
          <a:p>
            <a:r>
              <a:rPr lang="en-US" dirty="0"/>
              <a:t>Unstable angina</a:t>
            </a:r>
          </a:p>
          <a:p>
            <a:r>
              <a:rPr lang="en-US" dirty="0"/>
              <a:t>Class III</a:t>
            </a:r>
          </a:p>
          <a:p>
            <a:r>
              <a:rPr lang="en-US" dirty="0"/>
              <a:t>Class IV</a:t>
            </a:r>
          </a:p>
        </p:txBody>
      </p:sp>
      <p:sp>
        <p:nvSpPr>
          <p:cNvPr id="3" name="Text Placeholder 2"/>
          <p:cNvSpPr>
            <a:spLocks noGrp="1"/>
          </p:cNvSpPr>
          <p:nvPr>
            <p:ph type="body" sz="quarter" idx="3"/>
          </p:nvPr>
        </p:nvSpPr>
        <p:spPr>
          <a:xfrm>
            <a:off x="4629150" y="1260872"/>
            <a:ext cx="3887391" cy="617934"/>
          </a:xfrm>
        </p:spPr>
        <p:txBody>
          <a:bodyPr>
            <a:normAutofit fontScale="92500" lnSpcReduction="10000"/>
          </a:bodyPr>
          <a:lstStyle/>
          <a:p>
            <a:r>
              <a:rPr lang="en-US" u="sng" dirty="0"/>
              <a:t>Points</a:t>
            </a:r>
          </a:p>
        </p:txBody>
      </p:sp>
      <p:sp>
        <p:nvSpPr>
          <p:cNvPr id="67588" name="Rectangle 4"/>
          <p:cNvSpPr>
            <a:spLocks noGrp="1" noChangeArrowheads="1"/>
          </p:cNvSpPr>
          <p:nvPr>
            <p:ph sz="quarter" idx="4"/>
          </p:nvPr>
        </p:nvSpPr>
        <p:spPr>
          <a:xfrm>
            <a:off x="4629150" y="1878806"/>
            <a:ext cx="3887391" cy="2763441"/>
          </a:xfrm>
        </p:spPr>
        <p:txBody>
          <a:bodyPr>
            <a:normAutofit/>
          </a:bodyPr>
          <a:lstStyle/>
          <a:p>
            <a:endParaRPr lang="en-US" dirty="0"/>
          </a:p>
          <a:p>
            <a:pPr marL="0" indent="0">
              <a:buNone/>
            </a:pPr>
            <a:r>
              <a:rPr lang="en-US" dirty="0"/>
              <a:t>10</a:t>
            </a:r>
          </a:p>
          <a:p>
            <a:pPr marL="0" indent="0">
              <a:buNone/>
            </a:pPr>
            <a:r>
              <a:rPr lang="en-US" dirty="0"/>
              <a:t>10</a:t>
            </a:r>
          </a:p>
          <a:p>
            <a:pPr marL="0" indent="0">
              <a:buNone/>
            </a:pPr>
            <a:r>
              <a:rPr lang="en-US" dirty="0"/>
              <a:t>20</a:t>
            </a:r>
          </a:p>
        </p:txBody>
      </p:sp>
    </p:spTree>
    <p:extLst>
      <p:ext uri="{BB962C8B-B14F-4D97-AF65-F5344CB8AC3E}">
        <p14:creationId xmlns:p14="http://schemas.microsoft.com/office/powerpoint/2010/main" val="4015959362"/>
      </p:ext>
    </p:extLst>
  </p:cSld>
  <p:clrMapOvr>
    <a:masterClrMapping/>
  </p:clrMapOvr>
  <mc:AlternateContent xmlns:mc="http://schemas.openxmlformats.org/markup-compatibility/2006" xmlns:p14="http://schemas.microsoft.com/office/powerpoint/2010/main">
    <mc:Choice Requires="p14">
      <p:transition spd="slow" p14:dur="2000" advTm="28357"/>
    </mc:Choice>
    <mc:Fallback xmlns="">
      <p:transition spd="slow" advTm="28357"/>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05979"/>
            <a:ext cx="8229600" cy="857250"/>
          </a:xfrm>
        </p:spPr>
        <p:txBody>
          <a:bodyPr anchor="t">
            <a:normAutofit/>
          </a:bodyPr>
          <a:lstStyle/>
          <a:p>
            <a:r>
              <a:rPr lang="en-US" dirty="0"/>
              <a:t>Point Score vs. Risk</a:t>
            </a:r>
            <a:endParaRPr lang="en-US"/>
          </a:p>
        </p:txBody>
      </p:sp>
      <p:graphicFrame>
        <p:nvGraphicFramePr>
          <p:cNvPr id="68638" name="Group 30"/>
          <p:cNvGraphicFramePr>
            <a:graphicFrameLocks noGrp="1"/>
          </p:cNvGraphicFramePr>
          <p:nvPr>
            <p:ph type="tbl" idx="1"/>
            <p:extLst>
              <p:ext uri="{D42A27DB-BD31-4B8C-83A1-F6EECF244321}">
                <p14:modId xmlns:p14="http://schemas.microsoft.com/office/powerpoint/2010/main" val="2379403117"/>
              </p:ext>
            </p:extLst>
          </p:nvPr>
        </p:nvGraphicFramePr>
        <p:xfrm>
          <a:off x="457200" y="1293654"/>
          <a:ext cx="8229600" cy="3184845"/>
        </p:xfrm>
        <a:graphic>
          <a:graphicData uri="http://schemas.openxmlformats.org/drawingml/2006/table">
            <a:tbl>
              <a:tblPr/>
              <a:tblGrid>
                <a:gridCol w="2407846">
                  <a:extLst>
                    <a:ext uri="{9D8B030D-6E8A-4147-A177-3AD203B41FA5}">
                      <a16:colId xmlns:a16="http://schemas.microsoft.com/office/drawing/2014/main" val="20000"/>
                    </a:ext>
                  </a:extLst>
                </a:gridCol>
                <a:gridCol w="2910877">
                  <a:extLst>
                    <a:ext uri="{9D8B030D-6E8A-4147-A177-3AD203B41FA5}">
                      <a16:colId xmlns:a16="http://schemas.microsoft.com/office/drawing/2014/main" val="20001"/>
                    </a:ext>
                  </a:extLst>
                </a:gridCol>
                <a:gridCol w="2910877">
                  <a:extLst>
                    <a:ext uri="{9D8B030D-6E8A-4147-A177-3AD203B41FA5}">
                      <a16:colId xmlns:a16="http://schemas.microsoft.com/office/drawing/2014/main" val="20002"/>
                    </a:ext>
                  </a:extLst>
                </a:gridCol>
              </a:tblGrid>
              <a:tr h="63696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Points</a:t>
                      </a:r>
                    </a:p>
                  </a:txBody>
                  <a:tcPr marL="102737" marR="102737" marT="51368" marB="513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Complications</a:t>
                      </a:r>
                    </a:p>
                  </a:txBody>
                  <a:tcPr marL="102737" marR="102737" marT="51368" marB="513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Mortality</a:t>
                      </a:r>
                    </a:p>
                  </a:txBody>
                  <a:tcPr marL="102737" marR="102737" marT="51368" marB="513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696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0-5</a:t>
                      </a:r>
                    </a:p>
                  </a:txBody>
                  <a:tcPr marL="102737" marR="102737" marT="51368" marB="513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0.7%</a:t>
                      </a:r>
                    </a:p>
                  </a:txBody>
                  <a:tcPr marL="102737" marR="102737" marT="51368" marB="513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0.2%</a:t>
                      </a:r>
                    </a:p>
                  </a:txBody>
                  <a:tcPr marL="102737" marR="102737" marT="51368" marB="513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696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6-12</a:t>
                      </a:r>
                    </a:p>
                  </a:txBody>
                  <a:tcPr marL="102737" marR="102737" marT="51368" marB="513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5%</a:t>
                      </a:r>
                    </a:p>
                  </a:txBody>
                  <a:tcPr marL="102737" marR="102737" marT="51368" marB="513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2%</a:t>
                      </a:r>
                    </a:p>
                  </a:txBody>
                  <a:tcPr marL="102737" marR="102737" marT="51368" marB="513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696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13-24</a:t>
                      </a:r>
                    </a:p>
                  </a:txBody>
                  <a:tcPr marL="102737" marR="102737" marT="51368" marB="513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11%</a:t>
                      </a:r>
                    </a:p>
                  </a:txBody>
                  <a:tcPr marL="102737" marR="102737" marT="51368" marB="513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2%</a:t>
                      </a:r>
                    </a:p>
                  </a:txBody>
                  <a:tcPr marL="102737" marR="102737" marT="51368" marB="513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696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25</a:t>
                      </a:r>
                    </a:p>
                  </a:txBody>
                  <a:tcPr marL="102737" marR="102737" marT="51368" marB="5136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22%</a:t>
                      </a:r>
                    </a:p>
                  </a:txBody>
                  <a:tcPr marL="102737" marR="102737" marT="51368" marB="513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124" charset="2"/>
                        <a:buNone/>
                        <a:tabLst/>
                      </a:pPr>
                      <a:r>
                        <a:rPr kumimoji="0" lang="en-US" sz="3100" b="0" i="0" u="none" strike="noStrike" cap="none" normalizeH="0" baseline="0">
                          <a:ln>
                            <a:noFill/>
                          </a:ln>
                          <a:solidFill>
                            <a:schemeClr val="tx1"/>
                          </a:solidFill>
                          <a:effectLst>
                            <a:outerShdw blurRad="38100" dist="38100" dir="2700000" algn="tl">
                              <a:srgbClr val="000000"/>
                            </a:outerShdw>
                          </a:effectLst>
                          <a:latin typeface="Tahoma" pitchFamily="34" charset="0"/>
                        </a:rPr>
                        <a:t>56%</a:t>
                      </a:r>
                    </a:p>
                  </a:txBody>
                  <a:tcPr marL="102737" marR="102737" marT="51368" marB="5136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40343840"/>
      </p:ext>
    </p:extLst>
  </p:cSld>
  <p:clrMapOvr>
    <a:masterClrMapping/>
  </p:clrMapOvr>
  <p:transition advTm="36979">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hlinkClick r:id="rId2"/>
            <a:extLst>
              <a:ext uri="{FF2B5EF4-FFF2-40B4-BE49-F238E27FC236}">
                <a16:creationId xmlns:a16="http://schemas.microsoft.com/office/drawing/2014/main" id="{9D31761E-30E8-F24F-83ED-D09E775D3847}"/>
              </a:ext>
            </a:extLst>
          </p:cNvPr>
          <p:cNvSpPr>
            <a:spLocks noChangeArrowheads="1"/>
          </p:cNvSpPr>
          <p:nvPr/>
        </p:nvSpPr>
        <p:spPr bwMode="auto">
          <a:xfrm>
            <a:off x="3392091" y="1178719"/>
            <a:ext cx="68580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endParaRPr lang="en-US" altLang="en-US" sz="1350"/>
          </a:p>
        </p:txBody>
      </p:sp>
      <p:pic>
        <p:nvPicPr>
          <p:cNvPr id="31747" name="Picture 4" descr="picture of Gardner Quincy Colton">
            <a:hlinkClick r:id="rId2"/>
            <a:extLst>
              <a:ext uri="{FF2B5EF4-FFF2-40B4-BE49-F238E27FC236}">
                <a16:creationId xmlns:a16="http://schemas.microsoft.com/office/drawing/2014/main" id="{DB7F35CA-2BDD-1647-8318-CCA06D138BA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340668" y="238714"/>
            <a:ext cx="3992953" cy="466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6B4F7CA-4F58-F443-8F1F-94C1D3911C1C}"/>
              </a:ext>
            </a:extLst>
          </p:cNvPr>
          <p:cNvSpPr>
            <a:spLocks noGrp="1"/>
          </p:cNvSpPr>
          <p:nvPr>
            <p:ph type="sldNum" sz="quarter" idx="12"/>
          </p:nvPr>
        </p:nvSpPr>
        <p:spPr/>
        <p:txBody>
          <a:bodyPr/>
          <a:lstStyle/>
          <a:p>
            <a:fld id="{13D2E340-0663-474B-992C-9192B5C45E57}" type="slidenum">
              <a:rPr lang="en-ZA" smtClean="0"/>
              <a:t>7</a:t>
            </a:fld>
            <a:endParaRPr lang="en-ZA" dirty="0"/>
          </a:p>
        </p:txBody>
      </p:sp>
      <p:sp>
        <p:nvSpPr>
          <p:cNvPr id="5" name="Text Placeholder 4">
            <a:extLst>
              <a:ext uri="{FF2B5EF4-FFF2-40B4-BE49-F238E27FC236}">
                <a16:creationId xmlns:a16="http://schemas.microsoft.com/office/drawing/2014/main" id="{38D36BB7-69FC-0748-85DC-A2166B6F81D0}"/>
              </a:ext>
            </a:extLst>
          </p:cNvPr>
          <p:cNvSpPr>
            <a:spLocks noGrp="1"/>
          </p:cNvSpPr>
          <p:nvPr>
            <p:ph type="body" sz="quarter" idx="18"/>
          </p:nvPr>
        </p:nvSpPr>
        <p:spPr/>
        <p:txBody>
          <a:bodyPr/>
          <a:lstStyle/>
          <a:p>
            <a:r>
              <a:rPr lang="en-US" dirty="0"/>
              <a:t>Demonstrations of Nitrous Oxide for Public Entertainment</a:t>
            </a:r>
          </a:p>
        </p:txBody>
      </p:sp>
      <p:sp>
        <p:nvSpPr>
          <p:cNvPr id="4" name="Content Placeholder 3">
            <a:extLst>
              <a:ext uri="{FF2B5EF4-FFF2-40B4-BE49-F238E27FC236}">
                <a16:creationId xmlns:a16="http://schemas.microsoft.com/office/drawing/2014/main" id="{A16D4D35-6CD8-BE48-A7E3-ECBD45DE480E}"/>
              </a:ext>
            </a:extLst>
          </p:cNvPr>
          <p:cNvSpPr>
            <a:spLocks noGrp="1"/>
          </p:cNvSpPr>
          <p:nvPr>
            <p:ph idx="1"/>
          </p:nvPr>
        </p:nvSpPr>
        <p:spPr/>
        <p:txBody>
          <a:bodyPr/>
          <a:lstStyle/>
          <a:p>
            <a:endParaRPr lang="en-US"/>
          </a:p>
        </p:txBody>
      </p:sp>
      <p:sp>
        <p:nvSpPr>
          <p:cNvPr id="31748" name="Rectangle 5">
            <a:extLst>
              <a:ext uri="{FF2B5EF4-FFF2-40B4-BE49-F238E27FC236}">
                <a16:creationId xmlns:a16="http://schemas.microsoft.com/office/drawing/2014/main" id="{020E2F66-C4F3-514E-8EB7-D87A831AD535}"/>
              </a:ext>
            </a:extLst>
          </p:cNvPr>
          <p:cNvSpPr>
            <a:spLocks noGrp="1"/>
          </p:cNvSpPr>
          <p:nvPr>
            <p:ph type="title"/>
          </p:nvPr>
        </p:nvSpPr>
        <p:spPr/>
        <p:txBody>
          <a:bodyPr/>
          <a:lstStyle/>
          <a:p>
            <a:r>
              <a:rPr lang="en-US" altLang="en-US" dirty="0"/>
              <a:t>GARDNER QUINCY COLTON</a:t>
            </a:r>
          </a:p>
        </p:txBody>
      </p:sp>
    </p:spTree>
    <p:extLst>
      <p:ext uri="{BB962C8B-B14F-4D97-AF65-F5344CB8AC3E}">
        <p14:creationId xmlns:p14="http://schemas.microsoft.com/office/powerpoint/2010/main" val="4122725044"/>
      </p:ext>
    </p:extLst>
  </p:cSld>
  <p:clrMapOvr>
    <a:masterClrMapping/>
  </p:clrMapOvr>
  <mc:AlternateContent xmlns:mc="http://schemas.openxmlformats.org/markup-compatibility/2006" xmlns:p14="http://schemas.microsoft.com/office/powerpoint/2010/main">
    <mc:Choice Requires="p14">
      <p:transition spd="slow" p14:dur="2000" advTm="34985"/>
    </mc:Choice>
    <mc:Fallback xmlns="">
      <p:transition spd="slow" advTm="34985"/>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Metabolic Equivalent (MET)</a:t>
            </a:r>
          </a:p>
        </p:txBody>
      </p:sp>
      <p:sp>
        <p:nvSpPr>
          <p:cNvPr id="143363" name="Rectangle 3"/>
          <p:cNvSpPr>
            <a:spLocks noGrp="1" noChangeArrowheads="1"/>
          </p:cNvSpPr>
          <p:nvPr>
            <p:ph sz="quarter" idx="1"/>
          </p:nvPr>
        </p:nvSpPr>
        <p:spPr/>
        <p:txBody>
          <a:bodyPr/>
          <a:lstStyle/>
          <a:p>
            <a:r>
              <a:rPr lang="en-US" dirty="0"/>
              <a:t>1 MET = 3.5 cc O2/kg/min</a:t>
            </a:r>
          </a:p>
          <a:p>
            <a:r>
              <a:rPr lang="en-US" dirty="0"/>
              <a:t>Measure of exercise tolerance </a:t>
            </a:r>
          </a:p>
          <a:p>
            <a:pPr lvl="1"/>
            <a:r>
              <a:rPr lang="en-US" dirty="0"/>
              <a:t>Functional capacity</a:t>
            </a:r>
          </a:p>
          <a:p>
            <a:r>
              <a:rPr lang="en-US" dirty="0"/>
              <a:t>Perioperative cardiac risk is increased in patients unable to meet a 4-MET demand during most daily activities</a:t>
            </a:r>
          </a:p>
        </p:txBody>
      </p:sp>
    </p:spTree>
    <p:extLst>
      <p:ext uri="{BB962C8B-B14F-4D97-AF65-F5344CB8AC3E}">
        <p14:creationId xmlns:p14="http://schemas.microsoft.com/office/powerpoint/2010/main" val="288884886"/>
      </p:ext>
    </p:extLst>
  </p:cSld>
  <p:clrMapOvr>
    <a:masterClrMapping/>
  </p:clrMapOvr>
  <mc:AlternateContent xmlns:mc="http://schemas.openxmlformats.org/markup-compatibility/2006" xmlns:p14="http://schemas.microsoft.com/office/powerpoint/2010/main">
    <mc:Choice Requires="p14">
      <p:transition spd="slow" p14:dur="2000" advTm="90976"/>
    </mc:Choice>
    <mc:Fallback xmlns="">
      <p:transition spd="slow" advTm="90976"/>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Cardiac Functional Capacity</a:t>
            </a:r>
            <a:endParaRPr lang="en-US" dirty="0"/>
          </a:p>
        </p:txBody>
      </p:sp>
      <p:sp>
        <p:nvSpPr>
          <p:cNvPr id="126979" name="Rectangle 3"/>
          <p:cNvSpPr>
            <a:spLocks noGrp="1" noChangeArrowheads="1"/>
          </p:cNvSpPr>
          <p:nvPr>
            <p:ph sz="quarter" idx="1"/>
          </p:nvPr>
        </p:nvSpPr>
        <p:spPr/>
        <p:txBody>
          <a:bodyPr/>
          <a:lstStyle/>
          <a:p>
            <a:r>
              <a:rPr lang="en-US" dirty="0"/>
              <a:t>Metabolic Equivalencies (METS)</a:t>
            </a:r>
          </a:p>
          <a:p>
            <a:r>
              <a:rPr lang="en-US" dirty="0"/>
              <a:t>1 - 4</a:t>
            </a:r>
          </a:p>
          <a:p>
            <a:pPr lvl="1"/>
            <a:r>
              <a:rPr lang="en-US" dirty="0"/>
              <a:t>Eating, dressing, walking about home, moderate housework</a:t>
            </a:r>
          </a:p>
          <a:p>
            <a:r>
              <a:rPr lang="en-US" dirty="0"/>
              <a:t>4 - 10</a:t>
            </a:r>
          </a:p>
          <a:p>
            <a:pPr lvl="1"/>
            <a:r>
              <a:rPr lang="en-US" dirty="0"/>
              <a:t>Stairs, walking briskly, light yard work, golf</a:t>
            </a:r>
          </a:p>
          <a:p>
            <a:r>
              <a:rPr lang="en-US" dirty="0"/>
              <a:t>&gt;10</a:t>
            </a:r>
          </a:p>
          <a:p>
            <a:pPr lvl="1"/>
            <a:r>
              <a:rPr lang="en-US" dirty="0"/>
              <a:t>Strenuous sports</a:t>
            </a:r>
          </a:p>
        </p:txBody>
      </p:sp>
    </p:spTree>
    <p:extLst>
      <p:ext uri="{BB962C8B-B14F-4D97-AF65-F5344CB8AC3E}">
        <p14:creationId xmlns:p14="http://schemas.microsoft.com/office/powerpoint/2010/main" val="1584958388"/>
      </p:ext>
    </p:extLst>
  </p:cSld>
  <p:clrMapOvr>
    <a:masterClrMapping/>
  </p:clrMapOvr>
  <mc:AlternateContent xmlns:mc="http://schemas.openxmlformats.org/markup-compatibility/2006" xmlns:p14="http://schemas.microsoft.com/office/powerpoint/2010/main">
    <mc:Choice Requires="p14">
      <p:transition spd="slow" p14:dur="2000" advTm="47306"/>
    </mc:Choice>
    <mc:Fallback xmlns="">
      <p:transition spd="slow" advTm="47306"/>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5A71-CEE5-2545-8783-801DE08A3ABD}"/>
              </a:ext>
            </a:extLst>
          </p:cNvPr>
          <p:cNvSpPr>
            <a:spLocks noGrp="1"/>
          </p:cNvSpPr>
          <p:nvPr>
            <p:ph type="title"/>
          </p:nvPr>
        </p:nvSpPr>
        <p:spPr>
          <a:xfrm>
            <a:off x="628650" y="384175"/>
            <a:ext cx="7886700" cy="884238"/>
          </a:xfrm>
        </p:spPr>
        <p:txBody>
          <a:bodyPr>
            <a:normAutofit fontScale="90000"/>
          </a:bodyPr>
          <a:lstStyle/>
          <a:p>
            <a:r>
              <a:rPr lang="en-US"/>
              <a:t>Questions to Ask With a Positive Cardiovascular History</a:t>
            </a:r>
            <a:endParaRPr lang="en-US" dirty="0"/>
          </a:p>
        </p:txBody>
      </p:sp>
      <p:sp>
        <p:nvSpPr>
          <p:cNvPr id="3" name="Content Placeholder 2">
            <a:extLst>
              <a:ext uri="{FF2B5EF4-FFF2-40B4-BE49-F238E27FC236}">
                <a16:creationId xmlns:a16="http://schemas.microsoft.com/office/drawing/2014/main" id="{A4C7F8D2-0513-F24B-A563-9BD3ABDF7885}"/>
              </a:ext>
            </a:extLst>
          </p:cNvPr>
          <p:cNvSpPr>
            <a:spLocks noGrp="1"/>
          </p:cNvSpPr>
          <p:nvPr>
            <p:ph idx="1"/>
          </p:nvPr>
        </p:nvSpPr>
        <p:spPr>
          <a:xfrm>
            <a:off x="628650" y="1369219"/>
            <a:ext cx="7886700" cy="3263504"/>
          </a:xfrm>
        </p:spPr>
        <p:txBody>
          <a:bodyPr>
            <a:normAutofit fontScale="70000" lnSpcReduction="20000"/>
          </a:bodyPr>
          <a:lstStyle/>
          <a:p>
            <a:r>
              <a:rPr lang="en-US" dirty="0"/>
              <a:t>Chest pain?</a:t>
            </a:r>
          </a:p>
          <a:p>
            <a:r>
              <a:rPr lang="en-US" dirty="0"/>
              <a:t>Shortness of breath?</a:t>
            </a:r>
          </a:p>
          <a:p>
            <a:r>
              <a:rPr lang="en-US" dirty="0"/>
              <a:t>Dyspnea on exertion?</a:t>
            </a:r>
          </a:p>
          <a:p>
            <a:r>
              <a:rPr lang="en-US" dirty="0"/>
              <a:t>Paroxysmal nocturnal dyspnea?</a:t>
            </a:r>
          </a:p>
          <a:p>
            <a:pPr lvl="1"/>
            <a:r>
              <a:rPr lang="en-US" dirty="0"/>
              <a:t>Wakes up at night with shortness of breath</a:t>
            </a:r>
          </a:p>
          <a:p>
            <a:r>
              <a:rPr lang="en-US" dirty="0"/>
              <a:t>Orthopnea?</a:t>
            </a:r>
          </a:p>
          <a:p>
            <a:pPr lvl="1"/>
            <a:r>
              <a:rPr lang="en-US" dirty="0"/>
              <a:t>Needs extra pillows to improve breathing</a:t>
            </a:r>
          </a:p>
          <a:p>
            <a:r>
              <a:rPr lang="en-US" dirty="0"/>
              <a:t>Recent hospitalization?</a:t>
            </a:r>
          </a:p>
          <a:p>
            <a:r>
              <a:rPr lang="en-US" dirty="0"/>
              <a:t>Functional capacity?</a:t>
            </a:r>
          </a:p>
          <a:p>
            <a:pPr lvl="1"/>
            <a:r>
              <a:rPr lang="en-US" dirty="0"/>
              <a:t>MET level?</a:t>
            </a:r>
          </a:p>
          <a:p>
            <a:pPr lvl="1"/>
            <a:r>
              <a:rPr lang="en-US" dirty="0"/>
              <a:t>Change in exercise tolerance?</a:t>
            </a:r>
          </a:p>
          <a:p>
            <a:r>
              <a:rPr lang="en-US" dirty="0"/>
              <a:t>If patient can perform at ≥ 4 METS and answers NO to these questions:  Treatment may proceed</a:t>
            </a:r>
          </a:p>
          <a:p>
            <a:pPr lvl="1"/>
            <a:endParaRPr lang="en-US" dirty="0"/>
          </a:p>
        </p:txBody>
      </p:sp>
    </p:spTree>
    <p:extLst>
      <p:ext uri="{BB962C8B-B14F-4D97-AF65-F5344CB8AC3E}">
        <p14:creationId xmlns:p14="http://schemas.microsoft.com/office/powerpoint/2010/main" val="2140655544"/>
      </p:ext>
    </p:extLst>
  </p:cSld>
  <p:clrMapOvr>
    <a:masterClrMapping/>
  </p:clrMapOvr>
  <mc:AlternateContent xmlns:mc="http://schemas.openxmlformats.org/markup-compatibility/2006" xmlns:p14="http://schemas.microsoft.com/office/powerpoint/2010/main">
    <mc:Choice Requires="p14">
      <p:transition spd="slow" p14:dur="2000" advTm="55882"/>
    </mc:Choice>
    <mc:Fallback xmlns="">
      <p:transition spd="slow" advTm="55882"/>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28650" y="384048"/>
            <a:ext cx="7886700" cy="883968"/>
          </a:xfrm>
        </p:spPr>
        <p:txBody>
          <a:bodyPr/>
          <a:lstStyle/>
          <a:p>
            <a:r>
              <a:rPr lang="en-US" dirty="0"/>
              <a:t>CV Treatment Considerations</a:t>
            </a:r>
          </a:p>
        </p:txBody>
      </p:sp>
      <p:sp>
        <p:nvSpPr>
          <p:cNvPr id="71683" name="Rectangle 3"/>
          <p:cNvSpPr>
            <a:spLocks noGrp="1" noChangeArrowheads="1"/>
          </p:cNvSpPr>
          <p:nvPr>
            <p:ph idx="1"/>
          </p:nvPr>
        </p:nvSpPr>
        <p:spPr>
          <a:xfrm>
            <a:off x="628650" y="1268413"/>
            <a:ext cx="7886700" cy="3262312"/>
          </a:xfrm>
        </p:spPr>
        <p:txBody>
          <a:bodyPr>
            <a:normAutofit lnSpcReduction="10000"/>
          </a:bodyPr>
          <a:lstStyle/>
          <a:p>
            <a:pPr marL="0" indent="0">
              <a:buNone/>
            </a:pPr>
            <a:endParaRPr lang="en-US" dirty="0"/>
          </a:p>
          <a:p>
            <a:r>
              <a:rPr lang="en-US" dirty="0"/>
              <a:t>Moderate sedation</a:t>
            </a:r>
          </a:p>
          <a:p>
            <a:pPr lvl="1"/>
            <a:r>
              <a:rPr lang="en-US" dirty="0"/>
              <a:t>Patient remains conscious</a:t>
            </a:r>
          </a:p>
          <a:p>
            <a:r>
              <a:rPr lang="en-US" dirty="0"/>
              <a:t>Scheduling</a:t>
            </a:r>
          </a:p>
          <a:p>
            <a:r>
              <a:rPr lang="en-US" dirty="0"/>
              <a:t>Chair position</a:t>
            </a:r>
          </a:p>
          <a:p>
            <a:r>
              <a:rPr lang="en-US" dirty="0"/>
              <a:t>Local anesthetics</a:t>
            </a:r>
          </a:p>
          <a:p>
            <a:pPr lvl="1"/>
            <a:r>
              <a:rPr lang="en-US" dirty="0"/>
              <a:t>Smart injection</a:t>
            </a:r>
          </a:p>
          <a:p>
            <a:pPr lvl="1"/>
            <a:r>
              <a:rPr lang="en-US" dirty="0"/>
              <a:t>Vasoconstrictors</a:t>
            </a:r>
          </a:p>
          <a:p>
            <a:pPr lvl="1"/>
            <a:r>
              <a:rPr lang="en-US" dirty="0"/>
              <a:t>Beta blockers</a:t>
            </a:r>
          </a:p>
        </p:txBody>
      </p:sp>
      <p:sp>
        <p:nvSpPr>
          <p:cNvPr id="71684" name="Rectangle 4"/>
          <p:cNvSpPr>
            <a:spLocks noGrp="1" noChangeArrowheads="1"/>
          </p:cNvSpPr>
          <p:nvPr>
            <p:ph sz="half" idx="4294967295"/>
          </p:nvPr>
        </p:nvSpPr>
        <p:spPr>
          <a:xfrm>
            <a:off x="6115050" y="1028700"/>
            <a:ext cx="3028950" cy="3511550"/>
          </a:xfrm>
        </p:spPr>
        <p:txBody>
          <a:bodyPr/>
          <a:lstStyle/>
          <a:p>
            <a:endParaRPr lang="en-US"/>
          </a:p>
          <a:p>
            <a:endParaRPr lang="en-US"/>
          </a:p>
        </p:txBody>
      </p:sp>
    </p:spTree>
    <p:extLst>
      <p:ext uri="{BB962C8B-B14F-4D97-AF65-F5344CB8AC3E}">
        <p14:creationId xmlns:p14="http://schemas.microsoft.com/office/powerpoint/2010/main" val="3700452696"/>
      </p:ext>
    </p:extLst>
  </p:cSld>
  <p:clrMapOvr>
    <a:masterClrMapping/>
  </p:clrMapOvr>
  <mc:AlternateContent xmlns:mc="http://schemas.openxmlformats.org/markup-compatibility/2006" xmlns:p14="http://schemas.microsoft.com/office/powerpoint/2010/main">
    <mc:Choice Requires="p14">
      <p:transition spd="slow" p14:dur="2000" advTm="117217"/>
    </mc:Choice>
    <mc:Fallback xmlns="">
      <p:transition spd="slow" advTm="117217"/>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dirty="0"/>
              <a:t>Respiratory Disease</a:t>
            </a:r>
          </a:p>
        </p:txBody>
      </p:sp>
      <p:sp>
        <p:nvSpPr>
          <p:cNvPr id="332803" name="Rectangle 3"/>
          <p:cNvSpPr>
            <a:spLocks noGrp="1" noChangeArrowheads="1"/>
          </p:cNvSpPr>
          <p:nvPr>
            <p:ph sz="quarter" idx="1"/>
          </p:nvPr>
        </p:nvSpPr>
        <p:spPr/>
        <p:txBody>
          <a:bodyPr/>
          <a:lstStyle/>
          <a:p>
            <a:r>
              <a:rPr lang="en-US"/>
              <a:t>Asthma</a:t>
            </a:r>
          </a:p>
          <a:p>
            <a:r>
              <a:rPr lang="en-US"/>
              <a:t>Chronic bronchitis</a:t>
            </a:r>
          </a:p>
          <a:p>
            <a:r>
              <a:rPr lang="en-US"/>
              <a:t>Emphysema </a:t>
            </a:r>
          </a:p>
          <a:p>
            <a:r>
              <a:rPr lang="en-US"/>
              <a:t>Obstructive sleep apnea</a:t>
            </a:r>
          </a:p>
        </p:txBody>
      </p:sp>
      <p:pic>
        <p:nvPicPr>
          <p:cNvPr id="2" name="Audio 1">
            <a:hlinkClick r:id="" action="ppaction://media"/>
            <a:extLst>
              <a:ext uri="{FF2B5EF4-FFF2-40B4-BE49-F238E27FC236}">
                <a16:creationId xmlns:a16="http://schemas.microsoft.com/office/drawing/2014/main" id="{00A661A2-6AD7-8149-A474-103CDC1DF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4419600"/>
            <a:ext cx="609600" cy="609600"/>
          </a:xfrm>
          <a:prstGeom prst="rect">
            <a:avLst/>
          </a:prstGeom>
        </p:spPr>
      </p:pic>
    </p:spTree>
    <p:extLst>
      <p:ext uri="{BB962C8B-B14F-4D97-AF65-F5344CB8AC3E}">
        <p14:creationId xmlns:p14="http://schemas.microsoft.com/office/powerpoint/2010/main" val="2690538859"/>
      </p:ext>
    </p:extLst>
  </p:cSld>
  <p:clrMapOvr>
    <a:masterClrMapping/>
  </p:clrMapOvr>
  <mc:AlternateContent xmlns:mc="http://schemas.openxmlformats.org/markup-compatibility/2006" xmlns:p14="http://schemas.microsoft.com/office/powerpoint/2010/main">
    <mc:Choice Requires="p14">
      <p:transition spd="slow" p14:dur="2000" advTm="21914"/>
    </mc:Choice>
    <mc:Fallback xmlns="">
      <p:transition spd="slow" advTm="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en-US"/>
              <a:t>Asthma</a:t>
            </a:r>
            <a:endParaRPr lang="en-US" dirty="0"/>
          </a:p>
        </p:txBody>
      </p:sp>
      <p:sp>
        <p:nvSpPr>
          <p:cNvPr id="333827" name="Rectangle 3"/>
          <p:cNvSpPr>
            <a:spLocks noGrp="1" noChangeArrowheads="1"/>
          </p:cNvSpPr>
          <p:nvPr>
            <p:ph sz="quarter" idx="1"/>
          </p:nvPr>
        </p:nvSpPr>
        <p:spPr/>
        <p:txBody>
          <a:bodyPr>
            <a:normAutofit fontScale="92500" lnSpcReduction="10000"/>
          </a:bodyPr>
          <a:lstStyle/>
          <a:p>
            <a:r>
              <a:rPr lang="en-US" dirty="0"/>
              <a:t>Airway inflammation</a:t>
            </a:r>
          </a:p>
          <a:p>
            <a:r>
              <a:rPr lang="en-US" dirty="0"/>
              <a:t>Airflow obstruction</a:t>
            </a:r>
          </a:p>
          <a:p>
            <a:r>
              <a:rPr lang="en-US" dirty="0"/>
              <a:t>Intermittent symptoms</a:t>
            </a:r>
          </a:p>
          <a:p>
            <a:pPr lvl="1"/>
            <a:r>
              <a:rPr lang="en-US" dirty="0"/>
              <a:t>Wheezing</a:t>
            </a:r>
          </a:p>
          <a:p>
            <a:pPr lvl="1"/>
            <a:r>
              <a:rPr lang="en-US" dirty="0"/>
              <a:t>Chest tightness</a:t>
            </a:r>
          </a:p>
          <a:p>
            <a:pPr lvl="1"/>
            <a:r>
              <a:rPr lang="en-US" dirty="0"/>
              <a:t>Dyspnea</a:t>
            </a:r>
          </a:p>
          <a:p>
            <a:pPr lvl="1"/>
            <a:r>
              <a:rPr lang="en-US" dirty="0"/>
              <a:t>Cough</a:t>
            </a:r>
          </a:p>
          <a:p>
            <a:r>
              <a:rPr lang="en-US" dirty="0"/>
              <a:t>Considerable variation in severity within and between individuals</a:t>
            </a:r>
          </a:p>
          <a:p>
            <a:r>
              <a:rPr lang="en-US" dirty="0"/>
              <a:t>3-5% of US population</a:t>
            </a:r>
          </a:p>
        </p:txBody>
      </p:sp>
    </p:spTree>
    <p:extLst>
      <p:ext uri="{BB962C8B-B14F-4D97-AF65-F5344CB8AC3E}">
        <p14:creationId xmlns:p14="http://schemas.microsoft.com/office/powerpoint/2010/main" val="2310615556"/>
      </p:ext>
    </p:extLst>
  </p:cSld>
  <p:clrMapOvr>
    <a:masterClrMapping/>
  </p:clrMapOvr>
  <mc:AlternateContent xmlns:mc="http://schemas.openxmlformats.org/markup-compatibility/2006" xmlns:p14="http://schemas.microsoft.com/office/powerpoint/2010/main">
    <mc:Choice Requires="p14">
      <p:transition spd="slow" p14:dur="2000" advTm="41365"/>
    </mc:Choice>
    <mc:Fallback xmlns="">
      <p:transition spd="slow" advTm="41365"/>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628650" y="384048"/>
            <a:ext cx="7886700" cy="883968"/>
          </a:xfrm>
        </p:spPr>
        <p:txBody>
          <a:bodyPr/>
          <a:lstStyle/>
          <a:p>
            <a:r>
              <a:rPr lang="en-US"/>
              <a:t>Chronic Bronchitis</a:t>
            </a:r>
            <a:endParaRPr lang="en-US" dirty="0"/>
          </a:p>
        </p:txBody>
      </p:sp>
      <p:sp>
        <p:nvSpPr>
          <p:cNvPr id="334851" name="Rectangle 3"/>
          <p:cNvSpPr>
            <a:spLocks noGrp="1" noChangeArrowheads="1"/>
          </p:cNvSpPr>
          <p:nvPr>
            <p:ph idx="1"/>
          </p:nvPr>
        </p:nvSpPr>
        <p:spPr>
          <a:xfrm>
            <a:off x="628650" y="1268413"/>
            <a:ext cx="7886700" cy="3262312"/>
          </a:xfrm>
        </p:spPr>
        <p:txBody>
          <a:bodyPr/>
          <a:lstStyle/>
          <a:p>
            <a:r>
              <a:rPr lang="en-US" dirty="0"/>
              <a:t>Clinical history of a productive cough</a:t>
            </a:r>
          </a:p>
          <a:p>
            <a:pPr lvl="1"/>
            <a:r>
              <a:rPr lang="en-US" dirty="0"/>
              <a:t>3 months out of the year</a:t>
            </a:r>
          </a:p>
          <a:p>
            <a:pPr lvl="1"/>
            <a:r>
              <a:rPr lang="en-US" dirty="0"/>
              <a:t>2 consecutive years</a:t>
            </a:r>
          </a:p>
          <a:p>
            <a:r>
              <a:rPr lang="en-US" dirty="0"/>
              <a:t>Cigarette smoking is primary cause</a:t>
            </a:r>
          </a:p>
          <a:p>
            <a:pPr lvl="1"/>
            <a:r>
              <a:rPr lang="en-US" dirty="0"/>
              <a:t>90%</a:t>
            </a:r>
          </a:p>
          <a:p>
            <a:r>
              <a:rPr lang="en-US" dirty="0"/>
              <a:t>Inflammation of the airways</a:t>
            </a:r>
          </a:p>
          <a:p>
            <a:pPr lvl="1"/>
            <a:r>
              <a:rPr lang="en-US" dirty="0"/>
              <a:t>Mucosal thickening</a:t>
            </a:r>
          </a:p>
          <a:p>
            <a:pPr lvl="1"/>
            <a:r>
              <a:rPr lang="en-US" dirty="0"/>
              <a:t>Mucus </a:t>
            </a:r>
            <a:r>
              <a:rPr lang="en-US" dirty="0" err="1"/>
              <a:t>hypersecretion</a:t>
            </a:r>
            <a:endParaRPr lang="en-US" dirty="0"/>
          </a:p>
          <a:p>
            <a:pPr lvl="1"/>
            <a:r>
              <a:rPr lang="en-US" dirty="0"/>
              <a:t>Diffuse obstruction with ventilation/perfusion mismatching</a:t>
            </a:r>
          </a:p>
          <a:p>
            <a:pPr lvl="2"/>
            <a:r>
              <a:rPr lang="en-US" dirty="0"/>
              <a:t>Hypoxemia </a:t>
            </a:r>
          </a:p>
        </p:txBody>
      </p:sp>
    </p:spTree>
    <p:extLst>
      <p:ext uri="{BB962C8B-B14F-4D97-AF65-F5344CB8AC3E}">
        <p14:creationId xmlns:p14="http://schemas.microsoft.com/office/powerpoint/2010/main" val="3890356671"/>
      </p:ext>
    </p:extLst>
  </p:cSld>
  <p:clrMapOvr>
    <a:masterClrMapping/>
  </p:clrMapOvr>
  <mc:AlternateContent xmlns:mc="http://schemas.openxmlformats.org/markup-compatibility/2006" xmlns:p14="http://schemas.microsoft.com/office/powerpoint/2010/main">
    <mc:Choice Requires="p14">
      <p:transition spd="slow" p14:dur="2000" advTm="30095"/>
    </mc:Choice>
    <mc:Fallback xmlns="">
      <p:transition spd="slow" advTm="30095"/>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Emphysema</a:t>
            </a:r>
            <a:endParaRPr lang="en-US" dirty="0"/>
          </a:p>
        </p:txBody>
      </p:sp>
      <p:sp>
        <p:nvSpPr>
          <p:cNvPr id="335875" name="Rectangle 3"/>
          <p:cNvSpPr>
            <a:spLocks noGrp="1" noChangeArrowheads="1"/>
          </p:cNvSpPr>
          <p:nvPr>
            <p:ph sz="quarter" idx="1"/>
          </p:nvPr>
        </p:nvSpPr>
        <p:spPr>
          <a:xfrm>
            <a:off x="628650" y="1268016"/>
            <a:ext cx="7886700" cy="3263504"/>
          </a:xfrm>
        </p:spPr>
        <p:txBody>
          <a:bodyPr>
            <a:normAutofit lnSpcReduction="10000"/>
          </a:bodyPr>
          <a:lstStyle/>
          <a:p>
            <a:r>
              <a:rPr lang="en-US" dirty="0"/>
              <a:t>Abnormal permanent enlargement of the respiratory unit accompanied by destruction of the alveolar wall</a:t>
            </a:r>
          </a:p>
          <a:p>
            <a:r>
              <a:rPr lang="en-US" dirty="0"/>
              <a:t>Loss of elastic tissue</a:t>
            </a:r>
          </a:p>
          <a:p>
            <a:pPr lvl="1"/>
            <a:r>
              <a:rPr lang="en-US" dirty="0"/>
              <a:t>Nonreversible</a:t>
            </a:r>
          </a:p>
          <a:p>
            <a:pPr lvl="1"/>
            <a:r>
              <a:rPr lang="en-US" dirty="0"/>
              <a:t>Loss of recoil support during expiration</a:t>
            </a:r>
          </a:p>
          <a:p>
            <a:pPr lvl="1"/>
            <a:r>
              <a:rPr lang="en-US" dirty="0"/>
              <a:t>Premature expiratory collapse (air-trapping)</a:t>
            </a:r>
          </a:p>
          <a:p>
            <a:pPr lvl="1"/>
            <a:r>
              <a:rPr lang="en-US" dirty="0"/>
              <a:t>Increased lung compliance</a:t>
            </a:r>
          </a:p>
          <a:p>
            <a:r>
              <a:rPr lang="en-US" dirty="0"/>
              <a:t>Loss of alveolar surface area</a:t>
            </a:r>
          </a:p>
          <a:p>
            <a:pPr lvl="1"/>
            <a:r>
              <a:rPr lang="en-US" dirty="0"/>
              <a:t>Hypoxemia </a:t>
            </a:r>
          </a:p>
          <a:p>
            <a:r>
              <a:rPr lang="en-US" dirty="0"/>
              <a:t>Loss of alveolar capillaries</a:t>
            </a:r>
          </a:p>
        </p:txBody>
      </p:sp>
    </p:spTree>
    <p:extLst>
      <p:ext uri="{BB962C8B-B14F-4D97-AF65-F5344CB8AC3E}">
        <p14:creationId xmlns:p14="http://schemas.microsoft.com/office/powerpoint/2010/main" val="1737840736"/>
      </p:ext>
    </p:extLst>
  </p:cSld>
  <p:clrMapOvr>
    <a:masterClrMapping/>
  </p:clrMapOvr>
  <mc:AlternateContent xmlns:mc="http://schemas.openxmlformats.org/markup-compatibility/2006" xmlns:p14="http://schemas.microsoft.com/office/powerpoint/2010/main">
    <mc:Choice Requires="p14">
      <p:transition spd="slow" p14:dur="2000" advTm="80737"/>
    </mc:Choice>
    <mc:Fallback xmlns="">
      <p:transition spd="slow" advTm="80737"/>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628650" y="384048"/>
            <a:ext cx="7886700" cy="883968"/>
          </a:xfrm>
        </p:spPr>
        <p:txBody>
          <a:bodyPr anchor="t">
            <a:normAutofit/>
          </a:bodyPr>
          <a:lstStyle/>
          <a:p>
            <a:r>
              <a:rPr lang="en-US"/>
              <a:t>Obstructive Lung Disease</a:t>
            </a:r>
            <a:endParaRPr lang="en-US" dirty="0"/>
          </a:p>
        </p:txBody>
      </p:sp>
      <p:pic>
        <p:nvPicPr>
          <p:cNvPr id="336899" name="Picture 3" descr="lu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02195" y="961999"/>
            <a:ext cx="4338083" cy="38995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63284320"/>
      </p:ext>
    </p:extLst>
  </p:cSld>
  <p:clrMapOvr>
    <a:masterClrMapping/>
  </p:clrMapOvr>
  <mc:AlternateContent xmlns:mc="http://schemas.openxmlformats.org/markup-compatibility/2006" xmlns:p14="http://schemas.microsoft.com/office/powerpoint/2010/main">
    <mc:Choice Requires="p14">
      <p:transition spd="slow" p14:dur="2000" advTm="37009"/>
    </mc:Choice>
    <mc:Fallback xmlns="">
      <p:transition spd="slow" advTm="37009"/>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ABBC-A14C-6A48-9FAE-6414C9DC64FD}"/>
              </a:ext>
            </a:extLst>
          </p:cNvPr>
          <p:cNvSpPr>
            <a:spLocks noGrp="1"/>
          </p:cNvSpPr>
          <p:nvPr>
            <p:ph type="title"/>
          </p:nvPr>
        </p:nvSpPr>
        <p:spPr/>
        <p:txBody>
          <a:bodyPr/>
          <a:lstStyle/>
          <a:p>
            <a:r>
              <a:rPr lang="en-US"/>
              <a:t>COPD</a:t>
            </a:r>
          </a:p>
        </p:txBody>
      </p:sp>
      <p:graphicFrame>
        <p:nvGraphicFramePr>
          <p:cNvPr id="5" name="Content Placeholder 2">
            <a:extLst>
              <a:ext uri="{FF2B5EF4-FFF2-40B4-BE49-F238E27FC236}">
                <a16:creationId xmlns:a16="http://schemas.microsoft.com/office/drawing/2014/main" id="{A297E218-F62A-4196-8647-2818EEB56FA8}"/>
              </a:ext>
            </a:extLst>
          </p:cNvPr>
          <p:cNvGraphicFramePr>
            <a:graphicFrameLocks noGrp="1"/>
          </p:cNvGraphicFramePr>
          <p:nvPr>
            <p:ph idx="1"/>
          </p:nvPr>
        </p:nvGraphicFramePr>
        <p:xfrm>
          <a:off x="3886200" y="420292"/>
          <a:ext cx="4629150" cy="4212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5479107"/>
      </p:ext>
    </p:extLst>
  </p:cSld>
  <p:clrMapOvr>
    <a:masterClrMapping/>
  </p:clrMapOvr>
  <mc:AlternateContent xmlns:mc="http://schemas.openxmlformats.org/markup-compatibility/2006" xmlns:p14="http://schemas.microsoft.com/office/powerpoint/2010/main">
    <mc:Choice Requires="p14">
      <p:transition spd="slow" p14:dur="2000" advTm="23102"/>
    </mc:Choice>
    <mc:Fallback xmlns="">
      <p:transition spd="slow" advTm="231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87E0F0-E4AE-1B4A-BB96-9CCD663F40E6}"/>
              </a:ext>
            </a:extLst>
          </p:cNvPr>
          <p:cNvSpPr>
            <a:spLocks noGrp="1"/>
          </p:cNvSpPr>
          <p:nvPr>
            <p:ph idx="4294967295"/>
          </p:nvPr>
        </p:nvSpPr>
        <p:spPr>
          <a:xfrm>
            <a:off x="491067" y="406399"/>
            <a:ext cx="8246533" cy="4072467"/>
          </a:xfrm>
        </p:spPr>
        <p:txBody>
          <a:bodyPr>
            <a:normAutofit fontScale="92500" lnSpcReduction="10000"/>
          </a:bodyPr>
          <a:lstStyle/>
          <a:p>
            <a:pPr marL="0" indent="0">
              <a:buNone/>
            </a:pPr>
            <a:r>
              <a:rPr lang="en-US" sz="2000" dirty="0"/>
              <a:t>A Grand Exhibition of the effects produced by inhaling Nitrous Oxid, Exhilarating or Laughing Gas! will be given at Union Hall, this (Tuesday) Evening, Dec. 10th, 1844.  Forty Gallons of Gas will be prepared and administered to all in the audience who desire to inhale it. Twelve Young Men have volunteered to inhale the Gas, to commence the entertainment. The entertainment will close with a few of the most surprising Chemical Experiments.  Entertainment to commence at 7 o'clock. Tickets 25 cents—for sale at the principal Bookstores and at the Door. Eight Strong Men are engaged to occupy the front seats, to protect those under the influence of the Gas from injuring themselves or others. This course is adopted that no apprehension of danger may be entertained. Probably no one will attempt to fight. The effect of the Gas is to make those who inhale it either Laugh, Sing, Dance, Speak, or Fight, and so forth, according to the leading trait of their character. They seem to retain consciousness enough not to say or do that which they would have occasion to regret. The Gas will be administered only to gentlemen of the first respectability. The object is to make the entertainment in every respect a genteel affair. </a:t>
            </a:r>
          </a:p>
          <a:p>
            <a:endParaRPr lang="en-US" sz="1500" dirty="0"/>
          </a:p>
        </p:txBody>
      </p:sp>
    </p:spTree>
    <p:extLst>
      <p:ext uri="{BB962C8B-B14F-4D97-AF65-F5344CB8AC3E}">
        <p14:creationId xmlns:p14="http://schemas.microsoft.com/office/powerpoint/2010/main" val="841747135"/>
      </p:ext>
    </p:extLst>
  </p:cSld>
  <p:clrMapOvr>
    <a:masterClrMapping/>
  </p:clrMapOvr>
  <mc:AlternateContent xmlns:mc="http://schemas.openxmlformats.org/markup-compatibility/2006" xmlns:p14="http://schemas.microsoft.com/office/powerpoint/2010/main">
    <mc:Choice Requires="p14">
      <p:transition spd="slow" p14:dur="2000" advTm="94646"/>
    </mc:Choice>
    <mc:Fallback xmlns="">
      <p:transition spd="slow" advTm="94646"/>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2496-4107-2F44-8A21-F3B7388737D9}"/>
              </a:ext>
            </a:extLst>
          </p:cNvPr>
          <p:cNvSpPr>
            <a:spLocks noGrp="1"/>
          </p:cNvSpPr>
          <p:nvPr>
            <p:ph type="title"/>
          </p:nvPr>
        </p:nvSpPr>
        <p:spPr>
          <a:xfrm>
            <a:off x="628650" y="384048"/>
            <a:ext cx="7886700" cy="883968"/>
          </a:xfrm>
        </p:spPr>
        <p:txBody>
          <a:bodyPr/>
          <a:lstStyle/>
          <a:p>
            <a:r>
              <a:rPr lang="en-US"/>
              <a:t>Preoperative Assessment for COPD</a:t>
            </a:r>
          </a:p>
        </p:txBody>
      </p:sp>
      <p:graphicFrame>
        <p:nvGraphicFramePr>
          <p:cNvPr id="21" name="Content Placeholder 2">
            <a:extLst>
              <a:ext uri="{FF2B5EF4-FFF2-40B4-BE49-F238E27FC236}">
                <a16:creationId xmlns:a16="http://schemas.microsoft.com/office/drawing/2014/main" id="{E55BBB1B-3BD4-493E-B768-E39AC46FC4C2}"/>
              </a:ext>
            </a:extLst>
          </p:cNvPr>
          <p:cNvGraphicFramePr>
            <a:graphicFrameLocks noGrp="1"/>
          </p:cNvGraphicFramePr>
          <p:nvPr>
            <p:ph idx="1"/>
            <p:extLst>
              <p:ext uri="{D42A27DB-BD31-4B8C-83A1-F6EECF244321}">
                <p14:modId xmlns:p14="http://schemas.microsoft.com/office/powerpoint/2010/main" val="2007645256"/>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3803009"/>
      </p:ext>
    </p:extLst>
  </p:cSld>
  <p:clrMapOvr>
    <a:masterClrMapping/>
  </p:clrMapOvr>
  <mc:AlternateContent xmlns:mc="http://schemas.openxmlformats.org/markup-compatibility/2006" xmlns:p14="http://schemas.microsoft.com/office/powerpoint/2010/main">
    <mc:Choice Requires="p14">
      <p:transition spd="slow" p14:dur="2000" advTm="65780"/>
    </mc:Choice>
    <mc:Fallback xmlns="">
      <p:transition spd="slow" advTm="6578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3ADC-D204-EA46-B066-7246FDA73C98}"/>
              </a:ext>
            </a:extLst>
          </p:cNvPr>
          <p:cNvSpPr>
            <a:spLocks noGrp="1"/>
          </p:cNvSpPr>
          <p:nvPr>
            <p:ph type="title"/>
          </p:nvPr>
        </p:nvSpPr>
        <p:spPr>
          <a:xfrm>
            <a:off x="628650" y="384048"/>
            <a:ext cx="7886700" cy="883968"/>
          </a:xfrm>
        </p:spPr>
        <p:txBody>
          <a:bodyPr/>
          <a:lstStyle/>
          <a:p>
            <a:r>
              <a:rPr lang="en-US"/>
              <a:t>Global Initiative for Chronic Obstructive Lung Disease (GOLD)</a:t>
            </a:r>
          </a:p>
        </p:txBody>
      </p:sp>
      <p:graphicFrame>
        <p:nvGraphicFramePr>
          <p:cNvPr id="20" name="Content Placeholder 2">
            <a:extLst>
              <a:ext uri="{FF2B5EF4-FFF2-40B4-BE49-F238E27FC236}">
                <a16:creationId xmlns:a16="http://schemas.microsoft.com/office/drawing/2014/main" id="{692DB213-F1D7-40C6-BE7F-FB787AB98224}"/>
              </a:ext>
            </a:extLst>
          </p:cNvPr>
          <p:cNvGraphicFramePr>
            <a:graphicFrameLocks noGrp="1"/>
          </p:cNvGraphicFramePr>
          <p:nvPr>
            <p:ph idx="1"/>
            <p:extLst>
              <p:ext uri="{D42A27DB-BD31-4B8C-83A1-F6EECF244321}">
                <p14:modId xmlns:p14="http://schemas.microsoft.com/office/powerpoint/2010/main" val="1039707159"/>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3034924"/>
      </p:ext>
    </p:extLst>
  </p:cSld>
  <p:clrMapOvr>
    <a:masterClrMapping/>
  </p:clrMapOvr>
  <mc:AlternateContent xmlns:mc="http://schemas.openxmlformats.org/markup-compatibility/2006" xmlns:p14="http://schemas.microsoft.com/office/powerpoint/2010/main">
    <mc:Choice Requires="p14">
      <p:transition spd="slow" p14:dur="2000" advTm="51409"/>
    </mc:Choice>
    <mc:Fallback xmlns="">
      <p:transition spd="slow" advTm="51409"/>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7260-1DB2-6F4C-88EC-91486DD9F5AE}"/>
              </a:ext>
            </a:extLst>
          </p:cNvPr>
          <p:cNvSpPr>
            <a:spLocks noGrp="1"/>
          </p:cNvSpPr>
          <p:nvPr>
            <p:ph type="title"/>
          </p:nvPr>
        </p:nvSpPr>
        <p:spPr>
          <a:xfrm>
            <a:off x="628650" y="384048"/>
            <a:ext cx="7886700" cy="883968"/>
          </a:xfrm>
        </p:spPr>
        <p:txBody>
          <a:bodyPr/>
          <a:lstStyle/>
          <a:p>
            <a:r>
              <a:rPr lang="en-US"/>
              <a:t>Anesthetic Considerations in COPD</a:t>
            </a:r>
            <a:endParaRPr lang="en-US" dirty="0"/>
          </a:p>
        </p:txBody>
      </p:sp>
      <p:graphicFrame>
        <p:nvGraphicFramePr>
          <p:cNvPr id="5" name="Content Placeholder 2">
            <a:extLst>
              <a:ext uri="{FF2B5EF4-FFF2-40B4-BE49-F238E27FC236}">
                <a16:creationId xmlns:a16="http://schemas.microsoft.com/office/drawing/2014/main" id="{3736B754-EDB9-43D1-B02A-2405B8A78ED7}"/>
              </a:ext>
            </a:extLst>
          </p:cNvPr>
          <p:cNvGraphicFramePr>
            <a:graphicFrameLocks noGrp="1"/>
          </p:cNvGraphicFramePr>
          <p:nvPr>
            <p:ph idx="1"/>
            <p:extLst>
              <p:ext uri="{D42A27DB-BD31-4B8C-83A1-F6EECF244321}">
                <p14:modId xmlns:p14="http://schemas.microsoft.com/office/powerpoint/2010/main" val="4185216478"/>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086266"/>
      </p:ext>
    </p:extLst>
  </p:cSld>
  <p:clrMapOvr>
    <a:masterClrMapping/>
  </p:clrMapOvr>
  <mc:AlternateContent xmlns:mc="http://schemas.openxmlformats.org/markup-compatibility/2006" xmlns:p14="http://schemas.microsoft.com/office/powerpoint/2010/main">
    <mc:Choice Requires="p14">
      <p:transition spd="slow" p14:dur="2000" advTm="36013"/>
    </mc:Choice>
    <mc:Fallback xmlns="">
      <p:transition spd="slow" advTm="36013"/>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990" y="387178"/>
            <a:ext cx="3141029" cy="1155872"/>
          </a:xfrm>
        </p:spPr>
        <p:txBody>
          <a:bodyPr anchor="t">
            <a:normAutofit/>
          </a:bodyPr>
          <a:lstStyle/>
          <a:p>
            <a:r>
              <a:rPr lang="en-US"/>
              <a:t>Obstructive Sleep Apnea</a:t>
            </a:r>
          </a:p>
        </p:txBody>
      </p:sp>
      <p:pic>
        <p:nvPicPr>
          <p:cNvPr id="6" name="Picture 5" descr="snoreing couple.jpg"/>
          <p:cNvPicPr>
            <a:picLocks noChangeAspect="1"/>
          </p:cNvPicPr>
          <p:nvPr/>
        </p:nvPicPr>
        <p:blipFill rotWithShape="1">
          <a:blip r:embed="rId2">
            <a:extLst>
              <a:ext uri="{28A0092B-C50C-407E-A947-70E740481C1C}">
                <a14:useLocalDpi xmlns:a14="http://schemas.microsoft.com/office/drawing/2010/main" val="0"/>
              </a:ext>
            </a:extLst>
          </a:blip>
          <a:srcRect t="10519" r="2" b="10522"/>
          <a:stretch/>
        </p:blipFill>
        <p:spPr>
          <a:xfrm>
            <a:off x="3887391" y="740569"/>
            <a:ext cx="4629150" cy="3655219"/>
          </a:xfrm>
          <a:prstGeom prst="rect">
            <a:avLst/>
          </a:prstGeom>
          <a:noFill/>
        </p:spPr>
      </p:pic>
      <p:sp>
        <p:nvSpPr>
          <p:cNvPr id="12" name="Text Placeholder 3">
            <a:extLst>
              <a:ext uri="{FF2B5EF4-FFF2-40B4-BE49-F238E27FC236}">
                <a16:creationId xmlns:a16="http://schemas.microsoft.com/office/drawing/2014/main" id="{FDAB191A-DEFA-441C-8D00-7BE8A77B9B13}"/>
              </a:ext>
            </a:extLst>
          </p:cNvPr>
          <p:cNvSpPr>
            <a:spLocks noGrp="1"/>
          </p:cNvSpPr>
          <p:nvPr>
            <p:ph type="body" sz="half" idx="2"/>
          </p:nvPr>
        </p:nvSpPr>
        <p:spPr>
          <a:xfrm>
            <a:off x="437990" y="1543050"/>
            <a:ext cx="3141029" cy="2858691"/>
          </a:xfrm>
        </p:spPr>
        <p:txBody>
          <a:bodyPr/>
          <a:lstStyle/>
          <a:p>
            <a:r>
              <a:rPr lang="en-US" dirty="0"/>
              <a:t>The New Normal</a:t>
            </a:r>
          </a:p>
        </p:txBody>
      </p:sp>
    </p:spTree>
    <p:extLst>
      <p:ext uri="{BB962C8B-B14F-4D97-AF65-F5344CB8AC3E}">
        <p14:creationId xmlns:p14="http://schemas.microsoft.com/office/powerpoint/2010/main" val="3868766172"/>
      </p:ext>
    </p:extLst>
  </p:cSld>
  <p:clrMapOvr>
    <a:masterClrMapping/>
  </p:clrMapOvr>
  <mc:AlternateContent xmlns:mc="http://schemas.openxmlformats.org/markup-compatibility/2006" xmlns:p14="http://schemas.microsoft.com/office/powerpoint/2010/main">
    <mc:Choice Requires="p14">
      <p:transition spd="slow" p14:dur="2000" advTm="43192"/>
    </mc:Choice>
    <mc:Fallback xmlns="">
      <p:transition spd="slow" advTm="4319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28650" y="384048"/>
            <a:ext cx="7886700" cy="883968"/>
          </a:xfrm>
        </p:spPr>
        <p:txBody>
          <a:bodyPr/>
          <a:lstStyle/>
          <a:p>
            <a:r>
              <a:rPr lang="en-US"/>
              <a:t>Obesity and Obstructive Sleep Apnea</a:t>
            </a:r>
            <a:endParaRPr lang="en-US" dirty="0"/>
          </a:p>
        </p:txBody>
      </p:sp>
      <p:sp>
        <p:nvSpPr>
          <p:cNvPr id="12291" name="Rectangle 3"/>
          <p:cNvSpPr>
            <a:spLocks noGrp="1" noChangeArrowheads="1"/>
          </p:cNvSpPr>
          <p:nvPr>
            <p:ph idx="1"/>
          </p:nvPr>
        </p:nvSpPr>
        <p:spPr>
          <a:xfrm>
            <a:off x="628650" y="1369219"/>
            <a:ext cx="7886700" cy="3263504"/>
          </a:xfrm>
        </p:spPr>
        <p:txBody>
          <a:bodyPr>
            <a:normAutofit fontScale="92500" lnSpcReduction="20000"/>
          </a:bodyPr>
          <a:lstStyle/>
          <a:p>
            <a:r>
              <a:rPr lang="en-US" dirty="0"/>
              <a:t>Up to 90% of adult patients with OSA are obese</a:t>
            </a:r>
          </a:p>
          <a:p>
            <a:r>
              <a:rPr lang="en-US" dirty="0"/>
              <a:t>OSA parallels the obesity epidemic</a:t>
            </a:r>
          </a:p>
          <a:p>
            <a:r>
              <a:rPr lang="en-US" dirty="0"/>
              <a:t>Cessation of airflow for more than 10 seconds despite continuing ventilatory effort, 5 or more times per hour of sleep and a decrease of more than 4% in SpO2</a:t>
            </a:r>
          </a:p>
          <a:p>
            <a:r>
              <a:rPr lang="en-US" dirty="0"/>
              <a:t>Sleepiness, nonrestorative sleep, fatigue, or insomnia symptoms</a:t>
            </a:r>
          </a:p>
          <a:p>
            <a:r>
              <a:rPr lang="en-US" dirty="0"/>
              <a:t>Waking up with breath holding, gasping, or choking</a:t>
            </a:r>
          </a:p>
          <a:p>
            <a:r>
              <a:rPr lang="en-US" dirty="0"/>
              <a:t>Habitual snoring, breathing interruptions, or both noted by a bed partner or other observer</a:t>
            </a:r>
          </a:p>
          <a:p>
            <a:pPr marL="0" indent="0">
              <a:buNone/>
            </a:pPr>
            <a:endParaRPr lang="en-US" dirty="0"/>
          </a:p>
        </p:txBody>
      </p:sp>
    </p:spTree>
    <p:extLst>
      <p:ext uri="{BB962C8B-B14F-4D97-AF65-F5344CB8AC3E}">
        <p14:creationId xmlns:p14="http://schemas.microsoft.com/office/powerpoint/2010/main" val="2841210811"/>
      </p:ext>
    </p:extLst>
  </p:cSld>
  <p:clrMapOvr>
    <a:masterClrMapping/>
  </p:clrMapOvr>
  <mc:AlternateContent xmlns:mc="http://schemas.openxmlformats.org/markup-compatibility/2006" xmlns:p14="http://schemas.microsoft.com/office/powerpoint/2010/main">
    <mc:Choice Requires="p14">
      <p:transition spd="slow" p14:dur="2000" advTm="47773"/>
    </mc:Choice>
    <mc:Fallback xmlns="">
      <p:transition spd="slow" advTm="47773"/>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28650" y="384048"/>
            <a:ext cx="7886700" cy="883968"/>
          </a:xfrm>
        </p:spPr>
        <p:txBody>
          <a:bodyPr/>
          <a:lstStyle/>
          <a:p>
            <a:r>
              <a:rPr lang="en-US"/>
              <a:t>The New Normal</a:t>
            </a:r>
          </a:p>
        </p:txBody>
      </p:sp>
      <p:graphicFrame>
        <p:nvGraphicFramePr>
          <p:cNvPr id="9221" name="Rectangle 3">
            <a:extLst>
              <a:ext uri="{FF2B5EF4-FFF2-40B4-BE49-F238E27FC236}">
                <a16:creationId xmlns:a16="http://schemas.microsoft.com/office/drawing/2014/main" id="{230EDC43-C77C-484A-96E8-7470C2737EF1}"/>
              </a:ext>
            </a:extLst>
          </p:cNvPr>
          <p:cNvGraphicFramePr>
            <a:graphicFrameLocks noGrp="1"/>
          </p:cNvGraphicFramePr>
          <p:nvPr>
            <p:ph idx="1"/>
            <p:extLst>
              <p:ext uri="{D42A27DB-BD31-4B8C-83A1-F6EECF244321}">
                <p14:modId xmlns:p14="http://schemas.microsoft.com/office/powerpoint/2010/main" val="2853948347"/>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1974006"/>
      </p:ext>
    </p:extLst>
  </p:cSld>
  <p:clrMapOvr>
    <a:masterClrMapping/>
  </p:clrMapOvr>
  <mc:AlternateContent xmlns:mc="http://schemas.openxmlformats.org/markup-compatibility/2006" xmlns:p14="http://schemas.microsoft.com/office/powerpoint/2010/main">
    <mc:Choice Requires="p14">
      <p:transition spd="slow" p14:dur="2000" advTm="21587"/>
    </mc:Choice>
    <mc:Fallback xmlns="">
      <p:transition spd="slow" advTm="21587"/>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p:cNvPicPr>
            <a:picLocks noChangeAspect="1" noChangeArrowheads="1"/>
          </p:cNvPicPr>
          <p:nvPr/>
        </p:nvPicPr>
        <p:blipFill>
          <a:blip r:embed="rId4" cstate="print"/>
          <a:srcRect/>
          <a:stretch>
            <a:fillRect/>
          </a:stretch>
        </p:blipFill>
        <p:spPr bwMode="auto">
          <a:xfrm>
            <a:off x="508141" y="914400"/>
            <a:ext cx="8076142" cy="3359887"/>
          </a:xfrm>
          <a:prstGeom prst="rect">
            <a:avLst/>
          </a:prstGeom>
          <a:noFill/>
          <a:ln w="9525">
            <a:noFill/>
            <a:miter lim="800000"/>
            <a:headEnd/>
            <a:tailEnd/>
          </a:ln>
          <a:effectLst/>
        </p:spPr>
      </p:pic>
      <p:cxnSp>
        <p:nvCxnSpPr>
          <p:cNvPr id="5" name="Straight Arrow Connector 4">
            <a:extLst>
              <a:ext uri="{FF2B5EF4-FFF2-40B4-BE49-F238E27FC236}">
                <a16:creationId xmlns:a16="http://schemas.microsoft.com/office/drawing/2014/main" id="{315E7E75-1FFE-C448-BFED-2765202AA3AF}"/>
              </a:ext>
            </a:extLst>
          </p:cNvPr>
          <p:cNvCxnSpPr/>
          <p:nvPr/>
        </p:nvCxnSpPr>
        <p:spPr>
          <a:xfrm>
            <a:off x="1955038" y="3090548"/>
            <a:ext cx="438551"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67962F26-C88F-944F-80AA-FF4350D32CA2}"/>
              </a:ext>
            </a:extLst>
          </p:cNvPr>
          <p:cNvCxnSpPr/>
          <p:nvPr/>
        </p:nvCxnSpPr>
        <p:spPr>
          <a:xfrm flipH="1">
            <a:off x="3435877" y="3090548"/>
            <a:ext cx="460208"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494006924"/>
      </p:ext>
    </p:extLst>
  </p:cSld>
  <p:clrMapOvr>
    <a:masterClrMapping/>
  </p:clrMapOvr>
  <mc:AlternateContent xmlns:mc="http://schemas.openxmlformats.org/markup-compatibility/2006" xmlns:p14="http://schemas.microsoft.com/office/powerpoint/2010/main">
    <mc:Choice Requires="p14">
      <p:transition spd="slow" p14:dur="2000" advTm="77714"/>
    </mc:Choice>
    <mc:Fallback xmlns="">
      <p:transition spd="slow" advTm="77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5319712" y="1158479"/>
            <a:ext cx="3824288" cy="733425"/>
          </a:xfrm>
        </p:spPr>
        <p:txBody>
          <a:bodyPr/>
          <a:lstStyle/>
          <a:p>
            <a:r>
              <a:rPr lang="en-US" dirty="0"/>
              <a:t> </a:t>
            </a:r>
          </a:p>
        </p:txBody>
      </p:sp>
      <p:pic>
        <p:nvPicPr>
          <p:cNvPr id="2" name="Sleep apnea animation.mp4">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5"/>
          <a:stretch>
            <a:fillRect/>
          </a:stretch>
        </p:blipFill>
        <p:spPr>
          <a:xfrm>
            <a:off x="1340069" y="357786"/>
            <a:ext cx="5936703" cy="4427928"/>
          </a:xfrm>
        </p:spPr>
      </p:pic>
    </p:spTree>
    <p:extLst>
      <p:ext uri="{BB962C8B-B14F-4D97-AF65-F5344CB8AC3E}">
        <p14:creationId xmlns:p14="http://schemas.microsoft.com/office/powerpoint/2010/main" val="3333624981"/>
      </p:ext>
    </p:extLst>
  </p:cSld>
  <p:clrMapOvr>
    <a:masterClrMapping/>
  </p:clrMapOvr>
  <mc:AlternateContent xmlns:mc="http://schemas.openxmlformats.org/markup-compatibility/2006" xmlns:p14="http://schemas.microsoft.com/office/powerpoint/2010/main">
    <mc:Choice Requires="p14">
      <p:transition spd="slow" p14:dur="2000" advTm="176604"/>
    </mc:Choice>
    <mc:Fallback xmlns="">
      <p:transition spd="slow" advTm="17660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5852" objId="2"/>
        <p14:stopEvt time="149766" objId="2"/>
      </p14:showEvtLst>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28650" y="384048"/>
            <a:ext cx="7886700" cy="883968"/>
          </a:xfrm>
        </p:spPr>
        <p:txBody>
          <a:bodyPr/>
          <a:lstStyle/>
          <a:p>
            <a:r>
              <a:rPr lang="en-US"/>
              <a:t>STOP BANG</a:t>
            </a:r>
            <a:br>
              <a:rPr lang="en-US"/>
            </a:br>
            <a:r>
              <a:rPr lang="en-US"/>
              <a:t>(Screening for OSA)</a:t>
            </a:r>
          </a:p>
        </p:txBody>
      </p:sp>
      <p:graphicFrame>
        <p:nvGraphicFramePr>
          <p:cNvPr id="146440" name="Rectangle 3">
            <a:extLst>
              <a:ext uri="{FF2B5EF4-FFF2-40B4-BE49-F238E27FC236}">
                <a16:creationId xmlns:a16="http://schemas.microsoft.com/office/drawing/2014/main" id="{9EC4A5B7-EBDF-4163-A094-089318CF7C60}"/>
              </a:ext>
            </a:extLst>
          </p:cNvPr>
          <p:cNvGraphicFramePr>
            <a:graphicFrameLocks noGrp="1"/>
          </p:cNvGraphicFramePr>
          <p:nvPr>
            <p:ph idx="1"/>
            <p:extLst>
              <p:ext uri="{D42A27DB-BD31-4B8C-83A1-F6EECF244321}">
                <p14:modId xmlns:p14="http://schemas.microsoft.com/office/powerpoint/2010/main" val="1528579813"/>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6854615"/>
      </p:ext>
    </p:extLst>
  </p:cSld>
  <p:clrMapOvr>
    <a:masterClrMapping/>
  </p:clrMapOvr>
  <mc:AlternateContent xmlns:mc="http://schemas.openxmlformats.org/markup-compatibility/2006" xmlns:p14="http://schemas.microsoft.com/office/powerpoint/2010/main">
    <mc:Choice Requires="p14">
      <p:transition spd="slow" p14:dur="2000" advTm="47669"/>
    </mc:Choice>
    <mc:Fallback xmlns="">
      <p:transition spd="slow" advTm="47669"/>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28650" y="384048"/>
            <a:ext cx="7886700" cy="883968"/>
          </a:xfrm>
        </p:spPr>
        <p:txBody>
          <a:bodyPr/>
          <a:lstStyle/>
          <a:p>
            <a:r>
              <a:rPr lang="en-US"/>
              <a:t>STOP BANG</a:t>
            </a:r>
            <a:br>
              <a:rPr lang="en-US"/>
            </a:br>
            <a:r>
              <a:rPr lang="en-US"/>
              <a:t>(Screening for OSA)</a:t>
            </a:r>
          </a:p>
        </p:txBody>
      </p:sp>
      <p:graphicFrame>
        <p:nvGraphicFramePr>
          <p:cNvPr id="147460" name="Rectangle 3">
            <a:extLst>
              <a:ext uri="{FF2B5EF4-FFF2-40B4-BE49-F238E27FC236}">
                <a16:creationId xmlns:a16="http://schemas.microsoft.com/office/drawing/2014/main" id="{31188BF3-EBC6-440A-B1B6-167576B49700}"/>
              </a:ext>
            </a:extLst>
          </p:cNvPr>
          <p:cNvGraphicFramePr>
            <a:graphicFrameLocks noGrp="1"/>
          </p:cNvGraphicFramePr>
          <p:nvPr>
            <p:ph idx="1"/>
            <p:extLst>
              <p:ext uri="{D42A27DB-BD31-4B8C-83A1-F6EECF244321}">
                <p14:modId xmlns:p14="http://schemas.microsoft.com/office/powerpoint/2010/main" val="3955994854"/>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5953252"/>
      </p:ext>
    </p:extLst>
  </p:cSld>
  <p:clrMapOvr>
    <a:masterClrMapping/>
  </p:clrMapOvr>
  <mc:AlternateContent xmlns:mc="http://schemas.openxmlformats.org/markup-compatibility/2006" xmlns:p14="http://schemas.microsoft.com/office/powerpoint/2010/main">
    <mc:Choice Requires="p14">
      <p:transition spd="slow" p14:dur="2000" advTm="23006"/>
    </mc:Choice>
    <mc:Fallback xmlns="">
      <p:transition spd="slow" advTm="2300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52A5122D-A265-284E-A491-8E87F9459DF2}"/>
              </a:ext>
            </a:extLst>
          </p:cNvPr>
          <p:cNvSpPr>
            <a:spLocks noGrp="1"/>
          </p:cNvSpPr>
          <p:nvPr>
            <p:ph type="title"/>
          </p:nvPr>
        </p:nvSpPr>
        <p:spPr>
          <a:xfrm>
            <a:off x="628650" y="384048"/>
            <a:ext cx="7886700" cy="883968"/>
          </a:xfrm>
        </p:spPr>
        <p:txBody>
          <a:bodyPr vert="horz" lIns="68580" tIns="34290" rIns="68580" bIns="34290" rtlCol="0" anchor="t" anchorCtr="0">
            <a:normAutofit/>
          </a:bodyPr>
          <a:lstStyle/>
          <a:p>
            <a:r>
              <a:rPr lang="en-US" altLang="en-US" dirty="0"/>
              <a:t>HORACE WELLS</a:t>
            </a:r>
          </a:p>
        </p:txBody>
      </p:sp>
      <p:sp>
        <p:nvSpPr>
          <p:cNvPr id="32772" name="Text Placeholder 3">
            <a:extLst>
              <a:ext uri="{FF2B5EF4-FFF2-40B4-BE49-F238E27FC236}">
                <a16:creationId xmlns:a16="http://schemas.microsoft.com/office/drawing/2014/main" id="{827F2EE2-FD5C-434B-9D33-23D29D13C304}"/>
              </a:ext>
            </a:extLst>
          </p:cNvPr>
          <p:cNvSpPr>
            <a:spLocks noGrp="1"/>
          </p:cNvSpPr>
          <p:nvPr>
            <p:ph sz="half" idx="1"/>
          </p:nvPr>
        </p:nvSpPr>
        <p:spPr>
          <a:xfrm>
            <a:off x="628650" y="1369219"/>
            <a:ext cx="3886200" cy="3263504"/>
          </a:xfrm>
        </p:spPr>
        <p:txBody>
          <a:bodyPr>
            <a:normAutofit/>
          </a:bodyPr>
          <a:lstStyle/>
          <a:p>
            <a:r>
              <a:rPr lang="en-US" dirty="0"/>
              <a:t>The Discoverer of Anesthesia</a:t>
            </a:r>
          </a:p>
        </p:txBody>
      </p:sp>
      <p:pic>
        <p:nvPicPr>
          <p:cNvPr id="32769" name="Picture 2" descr="Wells2">
            <a:extLst>
              <a:ext uri="{FF2B5EF4-FFF2-40B4-BE49-F238E27FC236}">
                <a16:creationId xmlns:a16="http://schemas.microsoft.com/office/drawing/2014/main" id="{6BC4F5DD-B3AC-5C4D-97E8-819ED2E755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11" r="1" b="15518"/>
          <a:stretch/>
        </p:blipFill>
        <p:spPr bwMode="auto">
          <a:xfrm>
            <a:off x="4629150" y="1369219"/>
            <a:ext cx="3886200" cy="32635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hidden="1">
            <a:extLst>
              <a:ext uri="{FF2B5EF4-FFF2-40B4-BE49-F238E27FC236}">
                <a16:creationId xmlns:a16="http://schemas.microsoft.com/office/drawing/2014/main" id="{7DD70FDF-0C37-B34A-AB13-95A54CA2AFAE}"/>
              </a:ext>
            </a:extLst>
          </p:cNvPr>
          <p:cNvSpPr>
            <a:spLocks noGrp="1"/>
          </p:cNvSpPr>
          <p:nvPr>
            <p:ph type="sldNum" sz="quarter" idx="12"/>
          </p:nvPr>
        </p:nvSpPr>
        <p:spPr/>
        <p:txBody>
          <a:bodyPr vert="horz" lIns="91440" tIns="45720" rIns="91440" bIns="45720" rtlCol="0" anchor="ctr"/>
          <a:lstStyle>
            <a:defPPr>
              <a:defRPr lang="en-US"/>
            </a:defPPr>
            <a:lvl1pPr marL="0" algn="r" defTabSz="457200" rtl="0" eaLnBrk="1" latinLnBrk="0" hangingPunct="1">
              <a:defRPr sz="1200" b="0" i="1" kern="1200" baseline="0">
                <a:solidFill>
                  <a:schemeClr val="bg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13D2E340-0663-474B-992C-9192B5C45E57}" type="slidenum">
              <a:rPr lang="en-ZA" smtClean="0"/>
              <a:pPr>
                <a:spcAft>
                  <a:spcPts val="600"/>
                </a:spcAft>
              </a:pPr>
              <a:t>9</a:t>
            </a:fld>
            <a:endParaRPr lang="en-ZA"/>
          </a:p>
        </p:txBody>
      </p:sp>
    </p:spTree>
    <p:extLst>
      <p:ext uri="{BB962C8B-B14F-4D97-AF65-F5344CB8AC3E}">
        <p14:creationId xmlns:p14="http://schemas.microsoft.com/office/powerpoint/2010/main" val="2885610523"/>
      </p:ext>
    </p:extLst>
  </p:cSld>
  <p:clrMapOvr>
    <a:masterClrMapping/>
  </p:clrMapOvr>
  <mc:AlternateContent xmlns:mc="http://schemas.openxmlformats.org/markup-compatibility/2006" xmlns:p14="http://schemas.microsoft.com/office/powerpoint/2010/main">
    <mc:Choice Requires="p14">
      <p:transition spd="slow" p14:dur="2000" advTm="13677"/>
    </mc:Choice>
    <mc:Fallback xmlns="">
      <p:transition spd="slow" advTm="13677"/>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op bang.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353" r="735"/>
          <a:stretch/>
        </p:blipFill>
        <p:spPr>
          <a:xfrm>
            <a:off x="1282778" y="252248"/>
            <a:ext cx="6357727" cy="4341862"/>
          </a:xfrm>
          <a:prstGeom prst="rect">
            <a:avLst/>
          </a:prstGeom>
        </p:spPr>
      </p:pic>
    </p:spTree>
    <p:extLst>
      <p:ext uri="{BB962C8B-B14F-4D97-AF65-F5344CB8AC3E}">
        <p14:creationId xmlns:p14="http://schemas.microsoft.com/office/powerpoint/2010/main" val="1231669148"/>
      </p:ext>
    </p:extLst>
  </p:cSld>
  <p:clrMapOvr>
    <a:masterClrMapping/>
  </p:clrMapOvr>
  <mc:AlternateContent xmlns:mc="http://schemas.openxmlformats.org/markup-compatibility/2006" xmlns:p14="http://schemas.microsoft.com/office/powerpoint/2010/main">
    <mc:Choice Requires="p14">
      <p:transition spd="slow" p14:dur="2000" advTm="68389"/>
    </mc:Choice>
    <mc:Fallback xmlns="">
      <p:transition spd="slow" advTm="68389"/>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84175"/>
            <a:ext cx="7886700" cy="884238"/>
          </a:xfrm>
        </p:spPr>
        <p:txBody>
          <a:bodyPr/>
          <a:lstStyle/>
          <a:p>
            <a:r>
              <a:rPr lang="en-US" dirty="0"/>
              <a:t>OSA Comorbidities</a:t>
            </a:r>
          </a:p>
        </p:txBody>
      </p:sp>
      <p:graphicFrame>
        <p:nvGraphicFramePr>
          <p:cNvPr id="8" name="Content Placeholder 5">
            <a:extLst>
              <a:ext uri="{FF2B5EF4-FFF2-40B4-BE49-F238E27FC236}">
                <a16:creationId xmlns:a16="http://schemas.microsoft.com/office/drawing/2014/main" id="{754ADE5E-D6E3-4691-A859-CC014F826615}"/>
              </a:ext>
            </a:extLst>
          </p:cNvPr>
          <p:cNvGraphicFramePr>
            <a:graphicFrameLocks noGrp="1"/>
          </p:cNvGraphicFramePr>
          <p:nvPr>
            <p:ph idx="1"/>
            <p:extLst>
              <p:ext uri="{D42A27DB-BD31-4B8C-83A1-F6EECF244321}">
                <p14:modId xmlns:p14="http://schemas.microsoft.com/office/powerpoint/2010/main" val="3935802861"/>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9163285"/>
      </p:ext>
    </p:extLst>
  </p:cSld>
  <p:clrMapOvr>
    <a:masterClrMapping/>
  </p:clrMapOvr>
  <mc:AlternateContent xmlns:mc="http://schemas.openxmlformats.org/markup-compatibility/2006" xmlns:p14="http://schemas.microsoft.com/office/powerpoint/2010/main">
    <mc:Choice Requires="p14">
      <p:transition spd="slow" p14:dur="2000" advTm="31352"/>
    </mc:Choice>
    <mc:Fallback xmlns="">
      <p:transition spd="slow" advTm="31352"/>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4048"/>
            <a:ext cx="7886700" cy="883968"/>
          </a:xfrm>
        </p:spPr>
        <p:txBody>
          <a:bodyPr/>
          <a:lstStyle/>
          <a:p>
            <a:r>
              <a:rPr lang="en-US" dirty="0"/>
              <a:t>OSA Comorbidities</a:t>
            </a:r>
          </a:p>
        </p:txBody>
      </p:sp>
      <p:graphicFrame>
        <p:nvGraphicFramePr>
          <p:cNvPr id="5" name="Content Placeholder 2">
            <a:extLst>
              <a:ext uri="{FF2B5EF4-FFF2-40B4-BE49-F238E27FC236}">
                <a16:creationId xmlns:a16="http://schemas.microsoft.com/office/drawing/2014/main" id="{F13085A1-C3EC-49BD-B304-7779386FBC02}"/>
              </a:ext>
            </a:extLst>
          </p:cNvPr>
          <p:cNvGraphicFramePr>
            <a:graphicFrameLocks noGrp="1"/>
          </p:cNvGraphicFramePr>
          <p:nvPr>
            <p:ph idx="1"/>
            <p:extLst>
              <p:ext uri="{D42A27DB-BD31-4B8C-83A1-F6EECF244321}">
                <p14:modId xmlns:p14="http://schemas.microsoft.com/office/powerpoint/2010/main" val="265409493"/>
              </p:ext>
            </p:extLst>
          </p:nvPr>
        </p:nvGraphicFramePr>
        <p:xfrm>
          <a:off x="62865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08788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2AA5B7B7-EE58-47D5-B85F-8D19EAF916DE}"/>
              </a:ext>
            </a:extLst>
          </p:cNvPr>
          <p:cNvSpPr>
            <a:spLocks noGrp="1"/>
          </p:cNvSpPr>
          <p:nvPr>
            <p:ph type="title"/>
          </p:nvPr>
        </p:nvSpPr>
        <p:spPr>
          <a:xfrm>
            <a:off x="628650" y="384048"/>
            <a:ext cx="7886700" cy="883968"/>
          </a:xfrm>
        </p:spPr>
        <p:txBody>
          <a:bodyPr/>
          <a:lstStyle/>
          <a:p>
            <a:endParaRPr lang="en-US"/>
          </a:p>
        </p:txBody>
      </p:sp>
      <p:pic>
        <p:nvPicPr>
          <p:cNvPr id="125954" name="Picture 2" descr="Down's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9" r="5" b="5"/>
          <a:stretch/>
        </p:blipFill>
        <p:spPr bwMode="auto">
          <a:xfrm>
            <a:off x="628650" y="1369219"/>
            <a:ext cx="3886200" cy="3263504"/>
          </a:xfrm>
          <a:prstGeom prst="rect">
            <a:avLst/>
          </a:prstGeom>
          <a:noFill/>
          <a:extLst>
            <a:ext uri="{909E8E84-426E-40dd-AFC4-6F175D3DCCD1}">
              <a14:hiddenFill xmlns="" xmlns:a14="http://schemas.microsoft.com/office/drawing/2010/main">
                <a:solidFill>
                  <a:srgbClr val="FFFFFF"/>
                </a:solidFill>
              </a14:hiddenFill>
            </a:ext>
          </a:extLst>
        </p:spPr>
      </p:pic>
      <p:pic>
        <p:nvPicPr>
          <p:cNvPr id="125955" name="Picture 3" descr="Down's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 b="4577"/>
          <a:stretch/>
        </p:blipFill>
        <p:spPr bwMode="auto">
          <a:xfrm>
            <a:off x="4629150" y="1369219"/>
            <a:ext cx="3886200" cy="326350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9340515"/>
      </p:ext>
    </p:extLst>
  </p:cSld>
  <p:clrMapOvr>
    <a:masterClrMapping/>
  </p:clrMapOvr>
  <mc:AlternateContent xmlns:mc="http://schemas.openxmlformats.org/markup-compatibility/2006" xmlns:p14="http://schemas.microsoft.com/office/powerpoint/2010/main">
    <mc:Choice Requires="p14">
      <p:transition p14:dur="10" advTm="42268"/>
    </mc:Choice>
    <mc:Fallback xmlns="">
      <p:transition advTm="42268"/>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ypertrophic_tonsils_700C"/>
          <p:cNvPicPr>
            <a:picLocks noChangeAspect="1" noChangeArrowheads="1"/>
          </p:cNvPicPr>
          <p:nvPr/>
        </p:nvPicPr>
        <p:blipFill rotWithShape="1">
          <a:blip r:embed="rId2">
            <a:extLst>
              <a:ext uri="{28A0092B-C50C-407E-A947-70E740481C1C}">
                <a14:useLocalDpi xmlns:a14="http://schemas.microsoft.com/office/drawing/2010/main" val="0"/>
              </a:ext>
            </a:extLst>
          </a:blip>
          <a:srcRect t="13916" b="11084"/>
          <a:stretch/>
        </p:blipFill>
        <p:spPr bwMode="auto">
          <a:xfrm>
            <a:off x="20" y="10"/>
            <a:ext cx="9143980" cy="51434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99209685"/>
      </p:ext>
    </p:extLst>
  </p:cSld>
  <p:clrMapOvr>
    <a:masterClrMapping/>
  </p:clrMapOvr>
  <mc:AlternateContent xmlns:mc="http://schemas.openxmlformats.org/markup-compatibility/2006" xmlns:p14="http://schemas.microsoft.com/office/powerpoint/2010/main">
    <mc:Choice Requires="p14">
      <p:transition p14:dur="10" advTm="39746"/>
    </mc:Choice>
    <mc:Fallback xmlns="">
      <p:transition advTm="39746"/>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4209" b="12739"/>
          <a:stretch/>
        </p:blipFill>
        <p:spPr>
          <a:xfrm>
            <a:off x="20" y="10"/>
            <a:ext cx="9143980" cy="5143490"/>
          </a:xfrm>
          <a:prstGeom prst="rect">
            <a:avLst/>
          </a:prstGeom>
          <a:noFill/>
        </p:spPr>
      </p:pic>
    </p:spTree>
    <p:extLst>
      <p:ext uri="{BB962C8B-B14F-4D97-AF65-F5344CB8AC3E}">
        <p14:creationId xmlns:p14="http://schemas.microsoft.com/office/powerpoint/2010/main" val="2071453937"/>
      </p:ext>
    </p:extLst>
  </p:cSld>
  <p:clrMapOvr>
    <a:masterClrMapping/>
  </p:clrMapOvr>
  <mc:AlternateContent xmlns:mc="http://schemas.openxmlformats.org/markup-compatibility/2006" xmlns:p14="http://schemas.microsoft.com/office/powerpoint/2010/main">
    <mc:Choice Requires="p14">
      <p:transition spd="slow" p14:dur="2000" advTm="27886"/>
    </mc:Choice>
    <mc:Fallback xmlns="">
      <p:transition spd="slow" advTm="27886"/>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g74\Dropbox\Screenshots\Screenshot 2014-03-06 13.55.58.png"/>
          <p:cNvPicPr>
            <a:picLocks noChangeAspect="1" noChangeArrowheads="1"/>
          </p:cNvPicPr>
          <p:nvPr/>
        </p:nvPicPr>
        <p:blipFill rotWithShape="1">
          <a:blip r:embed="rId2">
            <a:extLst>
              <a:ext uri="{28A0092B-C50C-407E-A947-70E740481C1C}">
                <a14:useLocalDpi xmlns:a14="http://schemas.microsoft.com/office/drawing/2010/main" val="0"/>
              </a:ext>
            </a:extLst>
          </a:blip>
          <a:srcRect l="10566" t="12930" r="39334" b="40202"/>
          <a:stretch/>
        </p:blipFill>
        <p:spPr bwMode="auto">
          <a:xfrm>
            <a:off x="1428750" y="228600"/>
            <a:ext cx="6332751" cy="47393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15477917"/>
      </p:ext>
    </p:extLst>
  </p:cSld>
  <p:clrMapOvr>
    <a:masterClrMapping/>
  </p:clrMapOvr>
  <mc:AlternateContent xmlns:mc="http://schemas.openxmlformats.org/markup-compatibility/2006" xmlns:p14="http://schemas.microsoft.com/office/powerpoint/2010/main">
    <mc:Choice Requires="p14">
      <p:transition spd="slow" p14:dur="2000" advTm="40112"/>
    </mc:Choice>
    <mc:Fallback xmlns="">
      <p:transition spd="slow" advTm="40112"/>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28650" y="384048"/>
            <a:ext cx="7886700" cy="883968"/>
          </a:xfrm>
        </p:spPr>
        <p:txBody>
          <a:bodyPr/>
          <a:lstStyle/>
          <a:p>
            <a:r>
              <a:rPr lang="en-US" dirty="0"/>
              <a:t>Respiratory Treatment Considerations</a:t>
            </a:r>
          </a:p>
        </p:txBody>
      </p:sp>
      <p:sp>
        <p:nvSpPr>
          <p:cNvPr id="84995" name="Rectangle 3"/>
          <p:cNvSpPr>
            <a:spLocks noGrp="1" noChangeArrowheads="1"/>
          </p:cNvSpPr>
          <p:nvPr>
            <p:ph idx="1"/>
          </p:nvPr>
        </p:nvSpPr>
        <p:spPr>
          <a:xfrm>
            <a:off x="628650" y="1369219"/>
            <a:ext cx="7886700" cy="3263504"/>
          </a:xfrm>
        </p:spPr>
        <p:txBody>
          <a:bodyPr/>
          <a:lstStyle/>
          <a:p>
            <a:r>
              <a:rPr lang="en-US" dirty="0"/>
              <a:t>Moderate sedation </a:t>
            </a:r>
          </a:p>
          <a:p>
            <a:pPr lvl="1"/>
            <a:r>
              <a:rPr lang="en-US" dirty="0"/>
              <a:t>Patient remains conscious</a:t>
            </a:r>
          </a:p>
          <a:p>
            <a:r>
              <a:rPr lang="en-US" dirty="0"/>
              <a:t>Afternoon appointments</a:t>
            </a:r>
          </a:p>
          <a:p>
            <a:r>
              <a:rPr lang="en-US" dirty="0"/>
              <a:t>Pretreatment bronchodilation</a:t>
            </a:r>
          </a:p>
          <a:p>
            <a:r>
              <a:rPr lang="en-US" dirty="0"/>
              <a:t>Consider CPAP for OSA</a:t>
            </a:r>
          </a:p>
        </p:txBody>
      </p:sp>
    </p:spTree>
    <p:extLst>
      <p:ext uri="{BB962C8B-B14F-4D97-AF65-F5344CB8AC3E}">
        <p14:creationId xmlns:p14="http://schemas.microsoft.com/office/powerpoint/2010/main" val="1920095563"/>
      </p:ext>
    </p:extLst>
  </p:cSld>
  <p:clrMapOvr>
    <a:masterClrMapping/>
  </p:clrMapOvr>
  <mc:AlternateContent xmlns:mc="http://schemas.openxmlformats.org/markup-compatibility/2006" xmlns:p14="http://schemas.microsoft.com/office/powerpoint/2010/main">
    <mc:Choice Requires="p14">
      <p:transition spd="slow" p14:dur="2000" advTm="212276"/>
    </mc:Choice>
    <mc:Fallback xmlns="">
      <p:transition spd="slow" advTm="212276"/>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457200" y="205979"/>
            <a:ext cx="8229600" cy="857250"/>
          </a:xfrm>
        </p:spPr>
        <p:txBody>
          <a:bodyPr anchor="t">
            <a:normAutofit/>
          </a:bodyPr>
          <a:lstStyle/>
          <a:p>
            <a:r>
              <a:rPr lang="en-US"/>
              <a:t>Diabetes Mellitus</a:t>
            </a:r>
            <a:endParaRPr lang="en-US" dirty="0"/>
          </a:p>
        </p:txBody>
      </p:sp>
      <p:graphicFrame>
        <p:nvGraphicFramePr>
          <p:cNvPr id="410629" name="Rectangle 3">
            <a:extLst>
              <a:ext uri="{FF2B5EF4-FFF2-40B4-BE49-F238E27FC236}">
                <a16:creationId xmlns:a16="http://schemas.microsoft.com/office/drawing/2014/main" id="{D9A28489-47DB-44DD-9802-D11D0C1B1493}"/>
              </a:ext>
            </a:extLst>
          </p:cNvPr>
          <p:cNvGraphicFramePr>
            <a:graphicFrameLocks noGrp="1"/>
          </p:cNvGraphicFramePr>
          <p:nvPr>
            <p:ph type="tbl" idx="1"/>
            <p:extLst>
              <p:ext uri="{D42A27DB-BD31-4B8C-83A1-F6EECF244321}">
                <p14:modId xmlns:p14="http://schemas.microsoft.com/office/powerpoint/2010/main" val="2904595690"/>
              </p:ext>
            </p:extLst>
          </p:nvPr>
        </p:nvGraphicFramePr>
        <p:xfrm>
          <a:off x="457200" y="1200150"/>
          <a:ext cx="8229600" cy="337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319107"/>
      </p:ext>
    </p:extLst>
  </p:cSld>
  <p:clrMapOvr>
    <a:masterClrMapping/>
  </p:clrMapOvr>
  <mc:AlternateContent xmlns:mc="http://schemas.openxmlformats.org/markup-compatibility/2006" xmlns:p14="http://schemas.microsoft.com/office/powerpoint/2010/main">
    <mc:Choice Requires="p14">
      <p:transition spd="slow" p14:dur="2000" advTm="43418"/>
    </mc:Choice>
    <mc:Fallback xmlns="">
      <p:transition spd="slow" advTm="43418"/>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628650" y="384048"/>
            <a:ext cx="7886700" cy="883968"/>
          </a:xfrm>
        </p:spPr>
        <p:txBody>
          <a:bodyPr/>
          <a:lstStyle/>
          <a:p>
            <a:r>
              <a:rPr lang="en-US"/>
              <a:t>Risk Factors For Type 2 Diabetes</a:t>
            </a:r>
            <a:endParaRPr lang="en-US" dirty="0"/>
          </a:p>
        </p:txBody>
      </p:sp>
      <p:sp>
        <p:nvSpPr>
          <p:cNvPr id="416771" name="Rectangle 3"/>
          <p:cNvSpPr>
            <a:spLocks noGrp="1" noChangeArrowheads="1"/>
          </p:cNvSpPr>
          <p:nvPr>
            <p:ph idx="1"/>
          </p:nvPr>
        </p:nvSpPr>
        <p:spPr>
          <a:xfrm>
            <a:off x="628650" y="1369219"/>
            <a:ext cx="7886700" cy="3263504"/>
          </a:xfrm>
        </p:spPr>
        <p:txBody>
          <a:bodyPr>
            <a:normAutofit fontScale="92500" lnSpcReduction="20000"/>
          </a:bodyPr>
          <a:lstStyle/>
          <a:p>
            <a:r>
              <a:rPr lang="en-US" dirty="0"/>
              <a:t>Age &gt; 45 years</a:t>
            </a:r>
          </a:p>
          <a:p>
            <a:r>
              <a:rPr lang="en-US" dirty="0"/>
              <a:t>Overweight or obese </a:t>
            </a:r>
          </a:p>
          <a:p>
            <a:r>
              <a:rPr lang="en-US" dirty="0"/>
              <a:t>Parent, brother, or sister with diabetes</a:t>
            </a:r>
          </a:p>
          <a:p>
            <a:r>
              <a:rPr lang="en-US" dirty="0"/>
              <a:t>African American, American Indian, Asian American, Pacific Islander, or Hispanic American/Latino</a:t>
            </a:r>
          </a:p>
          <a:p>
            <a:r>
              <a:rPr lang="en-US" dirty="0"/>
              <a:t>Gestational diabetes, or birth to at least one baby weighing more than 9 pounds</a:t>
            </a:r>
          </a:p>
          <a:p>
            <a:r>
              <a:rPr lang="en-US" dirty="0"/>
              <a:t>Blood  pressure 140/90 or higher</a:t>
            </a:r>
          </a:p>
          <a:p>
            <a:r>
              <a:rPr lang="en-US" dirty="0"/>
              <a:t>High cholesterol</a:t>
            </a:r>
          </a:p>
          <a:p>
            <a:r>
              <a:rPr lang="en-US" dirty="0"/>
              <a:t>Inactivity, exercise fewer than three times a week</a:t>
            </a:r>
          </a:p>
        </p:txBody>
      </p:sp>
    </p:spTree>
    <p:extLst>
      <p:ext uri="{BB962C8B-B14F-4D97-AF65-F5344CB8AC3E}">
        <p14:creationId xmlns:p14="http://schemas.microsoft.com/office/powerpoint/2010/main" val="2754083089"/>
      </p:ext>
    </p:extLst>
  </p:cSld>
  <p:clrMapOvr>
    <a:masterClrMapping/>
  </p:clrMapOvr>
  <mc:AlternateContent xmlns:mc="http://schemas.openxmlformats.org/markup-compatibility/2006" xmlns:p14="http://schemas.microsoft.com/office/powerpoint/2010/main">
    <mc:Choice Requires="p14">
      <p:transition spd="slow" p14:dur="2000" advTm="33692"/>
    </mc:Choice>
    <mc:Fallback xmlns="">
      <p:transition spd="slow" advTm="3369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0.5"/>
</p:tagLst>
</file>

<file path=ppt/tags/tag2.xml><?xml version="1.0" encoding="utf-8"?>
<p:tagLst xmlns:a="http://schemas.openxmlformats.org/drawingml/2006/main" xmlns:r="http://schemas.openxmlformats.org/officeDocument/2006/relationships" xmlns:p="http://schemas.openxmlformats.org/presentationml/2006/main">
  <p:tag name="TIMING" val="|41.4"/>
</p:tagLst>
</file>

<file path=ppt/tags/tag3.xml><?xml version="1.0" encoding="utf-8"?>
<p:tagLst xmlns:a="http://schemas.openxmlformats.org/drawingml/2006/main" xmlns:r="http://schemas.openxmlformats.org/officeDocument/2006/relationships" xmlns:p="http://schemas.openxmlformats.org/presentationml/2006/main">
  <p:tag name="TIMING" val="|69.6|1.4"/>
</p:tagLst>
</file>

<file path=ppt/tags/tag4.xml><?xml version="1.0" encoding="utf-8"?>
<p:tagLst xmlns:a="http://schemas.openxmlformats.org/drawingml/2006/main" xmlns:r="http://schemas.openxmlformats.org/officeDocument/2006/relationships" xmlns:p="http://schemas.openxmlformats.org/presentationml/2006/main">
  <p:tag name="TIMING" val="|9.5|4.3|4.2"/>
</p:tagLst>
</file>

<file path=ppt/tags/tag5.xml><?xml version="1.0" encoding="utf-8"?>
<p:tagLst xmlns:a="http://schemas.openxmlformats.org/drawingml/2006/main" xmlns:r="http://schemas.openxmlformats.org/officeDocument/2006/relationships" xmlns:p="http://schemas.openxmlformats.org/presentationml/2006/main">
  <p:tag name="TIMING" val="|15.7|3.8|3.9|10.8|6.8"/>
</p:tagLst>
</file>

<file path=ppt/tags/tag6.xml><?xml version="1.0" encoding="utf-8"?>
<p:tagLst xmlns:a="http://schemas.openxmlformats.org/drawingml/2006/main" xmlns:r="http://schemas.openxmlformats.org/officeDocument/2006/relationships" xmlns:p="http://schemas.openxmlformats.org/presentationml/2006/main">
  <p:tag name="TIMING" val="|8.2|7.1|14.9|12|17.2"/>
</p:tagLst>
</file>

<file path=ppt/theme/theme1.xml><?xml version="1.0" encoding="utf-8"?>
<a:theme xmlns:a="http://schemas.openxmlformats.org/drawingml/2006/main" name="Office Theme">
  <a:themeElements>
    <a:clrScheme name="Forge Ahead Palette">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geahead_template_formal" id="{736CBB3C-704E-764B-BBF3-802493941F60}" vid="{A28D5978-7CE2-C04B-901D-4FD854A0A1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TotalTime>
  <Words>6981</Words>
  <Application>Microsoft Macintosh PowerPoint</Application>
  <PresentationFormat>On-screen Show (16:9)</PresentationFormat>
  <Paragraphs>1381</Paragraphs>
  <Slides>169</Slides>
  <Notes>58</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169</vt:i4>
      </vt:variant>
    </vt:vector>
  </HeadingPairs>
  <TitlesOfParts>
    <vt:vector size="177" baseType="lpstr">
      <vt:lpstr>Arial</vt:lpstr>
      <vt:lpstr>Arial Black</vt:lpstr>
      <vt:lpstr>Calibri</vt:lpstr>
      <vt:lpstr>Perpetua</vt:lpstr>
      <vt:lpstr>Tahoma</vt:lpstr>
      <vt:lpstr>Wingdings</vt:lpstr>
      <vt:lpstr>Office Theme</vt:lpstr>
      <vt:lpstr>Microsoft ClipArt Gallery</vt:lpstr>
      <vt:lpstr>The Evolution of Sedation in Dental Practice: From the Ridiculous to the Sublime</vt:lpstr>
      <vt:lpstr>Disclosures </vt:lpstr>
      <vt:lpstr>Overview</vt:lpstr>
      <vt:lpstr>History of Anesthesia and Evolution of Sedation in Dental Practice </vt:lpstr>
      <vt:lpstr>Sir Humphrey Davy</vt:lpstr>
      <vt:lpstr>Nitrous Oxide ”Frolics”  </vt:lpstr>
      <vt:lpstr>GARDNER QUINCY COLTON</vt:lpstr>
      <vt:lpstr>PowerPoint Presentation</vt:lpstr>
      <vt:lpstr>HORACE WELLS</vt:lpstr>
      <vt:lpstr>December 10, 1844</vt:lpstr>
      <vt:lpstr>“A New Era in Tooth Pulling”</vt:lpstr>
      <vt:lpstr>Dr. John Riggs</vt:lpstr>
      <vt:lpstr>PowerPoint Presentation</vt:lpstr>
      <vt:lpstr>THE DISCOVERER OF ANESTHESIA</vt:lpstr>
      <vt:lpstr>100% Technique</vt:lpstr>
      <vt:lpstr>PowerPoint Presentation</vt:lpstr>
      <vt:lpstr>WILLIAM T.G. MORTON</vt:lpstr>
      <vt:lpstr>Morton’s Ether Inhaler</vt:lpstr>
      <vt:lpstr>Ether Day</vt:lpstr>
      <vt:lpstr>Dr. Jay A. Heidbrink</vt:lpstr>
      <vt:lpstr> Development of Intravenous Anesthesia </vt:lpstr>
      <vt:lpstr>Development of Intravenous Anesthesia </vt:lpstr>
      <vt:lpstr>Dr. Niels B. Jorgensen</vt:lpstr>
      <vt:lpstr>Dr. Leonard M. Monheim</vt:lpstr>
      <vt:lpstr>What Do We Call This?</vt:lpstr>
      <vt:lpstr>Importance of Definitions</vt:lpstr>
      <vt:lpstr>SPECTRUM OF PAIN CONTROL </vt:lpstr>
      <vt:lpstr>Dr. C. Richard Bennett</vt:lpstr>
      <vt:lpstr>Importance of Definitions and Terminology</vt:lpstr>
      <vt:lpstr>Development of the ADA Guidelines</vt:lpstr>
      <vt:lpstr>Development of the ADA Guidelines</vt:lpstr>
      <vt:lpstr>Development of the 2016 ADA Guidelines </vt:lpstr>
      <vt:lpstr>Development of the 2016 ADA Guidelines</vt:lpstr>
      <vt:lpstr>Development of the 2016 ADA Guidelines</vt:lpstr>
      <vt:lpstr>Development of the 2016 ADA Guidelines: Capnography  </vt:lpstr>
      <vt:lpstr>Impact of the Guidelines on Dental Practice </vt:lpstr>
      <vt:lpstr>Impact of the Guidelines on Dental Practice</vt:lpstr>
      <vt:lpstr>Impact of the Guidelines on Dental Practice</vt:lpstr>
      <vt:lpstr>Preoperative Anesthetic Evaluation</vt:lpstr>
      <vt:lpstr>Overview</vt:lpstr>
      <vt:lpstr>Components of a Preanesthetic Evaluation</vt:lpstr>
      <vt:lpstr>Past Medical History</vt:lpstr>
      <vt:lpstr>Medical History Questionnaire</vt:lpstr>
      <vt:lpstr>Dialogue History</vt:lpstr>
      <vt:lpstr>Medications</vt:lpstr>
      <vt:lpstr>Addictive Habits</vt:lpstr>
      <vt:lpstr> Quantifying Anxiety and Fear:  MDAS</vt:lpstr>
      <vt:lpstr>Quantifying Anxiety and Fear:  MDAS</vt:lpstr>
      <vt:lpstr>Quantifying Anxiety and Fear:  MDAS </vt:lpstr>
      <vt:lpstr>Quantifying Anxiety and Fear:  MDAS</vt:lpstr>
      <vt:lpstr>Quantifying Anxiety and Fear:  MDAS</vt:lpstr>
      <vt:lpstr>Quantifying Anxiety and Fear:  MDAS</vt:lpstr>
      <vt:lpstr>Physical Exam</vt:lpstr>
      <vt:lpstr>Classification of Hypertension</vt:lpstr>
      <vt:lpstr>Medical Consultation</vt:lpstr>
      <vt:lpstr>Conditions Requiring Medical Consultation</vt:lpstr>
      <vt:lpstr>Conditions Requiring Medical Consultation</vt:lpstr>
      <vt:lpstr>Conditions Requiring Medical Consultation</vt:lpstr>
      <vt:lpstr>Conditions Requiring Medical Consultation</vt:lpstr>
      <vt:lpstr>Conditions Requiring Medical Consultation</vt:lpstr>
      <vt:lpstr>Contraindications to Dental Treatment</vt:lpstr>
      <vt:lpstr>Assignment of Risk</vt:lpstr>
      <vt:lpstr>Preanesthetic Evaluation Note</vt:lpstr>
      <vt:lpstr>Cardiovascular System</vt:lpstr>
      <vt:lpstr>Cardiovascular Stress Response</vt:lpstr>
      <vt:lpstr>Cardiac Risk Index</vt:lpstr>
      <vt:lpstr>Cardiac Risk Index</vt:lpstr>
      <vt:lpstr>Cardiac Risk Index</vt:lpstr>
      <vt:lpstr>Point Score vs. Risk</vt:lpstr>
      <vt:lpstr>Metabolic Equivalent (MET)</vt:lpstr>
      <vt:lpstr>Cardiac Functional Capacity</vt:lpstr>
      <vt:lpstr>Questions to Ask With a Positive Cardiovascular History</vt:lpstr>
      <vt:lpstr>CV Treatment Considerations</vt:lpstr>
      <vt:lpstr>Respiratory Disease</vt:lpstr>
      <vt:lpstr>Asthma</vt:lpstr>
      <vt:lpstr>Chronic Bronchitis</vt:lpstr>
      <vt:lpstr>Emphysema</vt:lpstr>
      <vt:lpstr>Obstructive Lung Disease</vt:lpstr>
      <vt:lpstr>COPD</vt:lpstr>
      <vt:lpstr>Preoperative Assessment for COPD</vt:lpstr>
      <vt:lpstr>Global Initiative for Chronic Obstructive Lung Disease (GOLD)</vt:lpstr>
      <vt:lpstr>Anesthetic Considerations in COPD</vt:lpstr>
      <vt:lpstr>Obstructive Sleep Apnea</vt:lpstr>
      <vt:lpstr>Obesity and Obstructive Sleep Apnea</vt:lpstr>
      <vt:lpstr>The New Normal</vt:lpstr>
      <vt:lpstr>PowerPoint Presentation</vt:lpstr>
      <vt:lpstr> </vt:lpstr>
      <vt:lpstr>STOP BANG (Screening for OSA)</vt:lpstr>
      <vt:lpstr>STOP BANG (Screening for OSA)</vt:lpstr>
      <vt:lpstr>PowerPoint Presentation</vt:lpstr>
      <vt:lpstr>OSA Comorbidities</vt:lpstr>
      <vt:lpstr>OSA Comorbidities</vt:lpstr>
      <vt:lpstr>PowerPoint Presentation</vt:lpstr>
      <vt:lpstr>PowerPoint Presentation</vt:lpstr>
      <vt:lpstr>PowerPoint Presentation</vt:lpstr>
      <vt:lpstr>PowerPoint Presentation</vt:lpstr>
      <vt:lpstr>Respiratory Treatment Considerations</vt:lpstr>
      <vt:lpstr>Diabetes Mellitus</vt:lpstr>
      <vt:lpstr>Risk Factors For Type 2 Diabetes</vt:lpstr>
      <vt:lpstr>  Fasting Plasma Glucose</vt:lpstr>
      <vt:lpstr> Comorbidities of Diabetes</vt:lpstr>
      <vt:lpstr>Comorbidities of Diabetes</vt:lpstr>
      <vt:lpstr>Comorbidities of Diabetes</vt:lpstr>
      <vt:lpstr>Preventing Diabetes Complications</vt:lpstr>
      <vt:lpstr>Preventing Diabetes Complications</vt:lpstr>
      <vt:lpstr>Hemoglobin A1C</vt:lpstr>
      <vt:lpstr>Hemoglobin A1C</vt:lpstr>
      <vt:lpstr>Treatment Considerations for the Diabetic Patient</vt:lpstr>
      <vt:lpstr>Neurological Disorders</vt:lpstr>
      <vt:lpstr>Patients With Neurological Disorders Are Susceptible To:  </vt:lpstr>
      <vt:lpstr>Problems Related to Aging</vt:lpstr>
      <vt:lpstr>Overview</vt:lpstr>
      <vt:lpstr>Graying Of America</vt:lpstr>
      <vt:lpstr>Categories of Aging</vt:lpstr>
      <vt:lpstr>PowerPoint Presentation</vt:lpstr>
      <vt:lpstr>Polypharmacy of Aging</vt:lpstr>
      <vt:lpstr>PowerPoint Presentation</vt:lpstr>
      <vt:lpstr>Syndromes of Aging</vt:lpstr>
      <vt:lpstr>Syndromes of Aging</vt:lpstr>
      <vt:lpstr>Syndromes of Aging</vt:lpstr>
      <vt:lpstr>Syndromes of Aging</vt:lpstr>
      <vt:lpstr>Problems Specific to Aging</vt:lpstr>
      <vt:lpstr>Obesity</vt:lpstr>
      <vt:lpstr> “Inflammaging”  </vt:lpstr>
      <vt:lpstr>PowerPoint Presentation</vt:lpstr>
      <vt:lpstr>Summary</vt:lpstr>
      <vt:lpstr>Problems Specific to Aging</vt:lpstr>
      <vt:lpstr>Obesity Adversely Impacts Airway Anatomy</vt:lpstr>
      <vt:lpstr>Increased Upper Airway Length (UAL)</vt:lpstr>
      <vt:lpstr>Increased UAL: “Lowering of the Hyoid”</vt:lpstr>
      <vt:lpstr>PowerPoint Presentation</vt:lpstr>
      <vt:lpstr>COPD</vt:lpstr>
      <vt:lpstr>Preoperative Assessment for COPD</vt:lpstr>
      <vt:lpstr>Global Initiative for Chronic Obstructive Lung Disease (GOLD)</vt:lpstr>
      <vt:lpstr>Anesthetic Considerations in COPD</vt:lpstr>
      <vt:lpstr>Alzheimer’s Disease</vt:lpstr>
      <vt:lpstr>Alzheimer’s Disease</vt:lpstr>
      <vt:lpstr>Type II Diabetes: Insulin Resistance and Cognitive Function</vt:lpstr>
      <vt:lpstr>Atrial Fibrillation</vt:lpstr>
      <vt:lpstr> CHA2DS2-VASC</vt:lpstr>
      <vt:lpstr>CHA2DS2-VASC (Risk of Stroke)</vt:lpstr>
      <vt:lpstr>A-Fib and Dementia</vt:lpstr>
      <vt:lpstr>A-Fib and Dementia</vt:lpstr>
      <vt:lpstr>Parkinson's Disease</vt:lpstr>
      <vt:lpstr>Parkinson’s Disease</vt:lpstr>
      <vt:lpstr>Stages of Parkinson’s Disease</vt:lpstr>
      <vt:lpstr>Treatment of Parkinson’s Disease</vt:lpstr>
      <vt:lpstr>Treatment of Parkinson’s Disease</vt:lpstr>
      <vt:lpstr>Anesthetic Considerations</vt:lpstr>
      <vt:lpstr>Anesthetic Considerations</vt:lpstr>
      <vt:lpstr>Geriatric Pharmacology</vt:lpstr>
      <vt:lpstr>Pharmacokinetic Changes with Aging</vt:lpstr>
      <vt:lpstr>Anesthetic Considerations in the Elderly for Moderate Sedation Providers</vt:lpstr>
      <vt:lpstr>Anesthetic Considerations in the Elderly for Moderate Sedation Providers</vt:lpstr>
      <vt:lpstr>Anesthetic Considerations in the Elderly for Moderate Sedation Providers</vt:lpstr>
      <vt:lpstr>Postoperative Cognitive Dysfunction POCD</vt:lpstr>
      <vt:lpstr>Comorbidities Associated with POCD</vt:lpstr>
      <vt:lpstr>Surgery Affects POCD</vt:lpstr>
      <vt:lpstr>POCD Anesthetic Considerations  </vt:lpstr>
      <vt:lpstr>Ideal Anesthetic Management of the Elderly Patient</vt:lpstr>
      <vt:lpstr>Enhanced Recovery After Surgery (ERAS)</vt:lpstr>
      <vt:lpstr>ERAS Advantages</vt:lpstr>
      <vt:lpstr>ERAS Patient Preparation</vt:lpstr>
      <vt:lpstr>ERAS for Ambulatory Surgery</vt:lpstr>
      <vt:lpstr>ERAS for Ambulatory Surgery</vt:lpstr>
      <vt:lpstr>ERAS for Moderate Sedation for the Older Patient</vt:lpstr>
      <vt:lpstr>Neuroprotection with Dexmedetomidine </vt:lpstr>
      <vt:lpstr>Take Home Lesson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Evolution of Sedation in Dental Practice: From the Ridiculous to the Sublime</dc:title>
  <dc:creator>Giovannitti, Joseph A</dc:creator>
  <cp:lastModifiedBy>Giovannitti, Joseph A</cp:lastModifiedBy>
  <cp:revision>31</cp:revision>
  <cp:lastPrinted>2019-07-18T13:58:01Z</cp:lastPrinted>
  <dcterms:created xsi:type="dcterms:W3CDTF">2021-03-18T18:21:59Z</dcterms:created>
  <dcterms:modified xsi:type="dcterms:W3CDTF">2021-03-30T17:52:23Z</dcterms:modified>
</cp:coreProperties>
</file>